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notesSlides/notesSlide2.xml" ContentType="application/vnd.openxmlformats-officedocument.presentationml.notesSlide+xml"/>
  <Override PartName="/ppt/tags/tag186.xml" ContentType="application/vnd.openxmlformats-officedocument.presentationml.tags+xml"/>
  <Override PartName="/ppt/notesSlides/notesSlide3.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64" r:id="rId2"/>
    <p:sldId id="351" r:id="rId3"/>
    <p:sldId id="265" r:id="rId4"/>
    <p:sldId id="266" r:id="rId5"/>
    <p:sldId id="267" r:id="rId6"/>
    <p:sldId id="274" r:id="rId7"/>
    <p:sldId id="307" r:id="rId8"/>
    <p:sldId id="276" r:id="rId9"/>
    <p:sldId id="349" r:id="rId10"/>
    <p:sldId id="277" r:id="rId11"/>
    <p:sldId id="278" r:id="rId12"/>
    <p:sldId id="292" r:id="rId13"/>
  </p:sldIdLst>
  <p:sldSz cx="12192000" cy="6858000"/>
  <p:notesSz cx="6761163" cy="9942513"/>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攀上云端" initials="攀" lastIdx="2" clrIdx="5"/>
  <p:cmAuthor id="1" name="guna" initials="g" lastIdx="1" clrIdx="0"/>
  <p:cmAuthor id="2" name="Andres Caldera" initials="A" lastIdx="4" clrIdx="0"/>
  <p:cmAuthor id="3" name="WangRuifang" initials="W" lastIdx="1" clrIdx="0"/>
  <p:cmAuthor id="4" name="同柱 刘" initials="" lastIdx="2" clrIdx="0"/>
  <p:cmAuthor id="5" name="XuRong" initials="X" lastIdx="1" clrIdx="1"/>
  <p:cmAuthor id="6" name="Kwx" initials="K"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5361"/>
  </p:normalViewPr>
  <p:slideViewPr>
    <p:cSldViewPr snapToGrid="0">
      <p:cViewPr varScale="1">
        <p:scale>
          <a:sx n="88" d="100"/>
          <a:sy n="88"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04" name="页眉占位符 1"/>
          <p:cNvSpPr>
            <a:spLocks noGrp="1"/>
          </p:cNvSpPr>
          <p:nvPr>
            <p:ph type="hdr" sz="quarter"/>
          </p:nvPr>
        </p:nvSpPr>
        <p:spPr>
          <a:xfrm>
            <a:off x="1" y="1"/>
            <a:ext cx="3034687" cy="558316"/>
          </a:xfrm>
          <a:prstGeom prst="rect">
            <a:avLst/>
          </a:prstGeom>
        </p:spPr>
        <p:txBody>
          <a:bodyPr vert="horz" lIns="88084" tIns="44042" rIns="88084" bIns="44042" rtlCol="0"/>
          <a:lstStyle>
            <a:lvl1pPr algn="l">
              <a:defRPr sz="1200"/>
            </a:lvl1pPr>
          </a:lstStyle>
          <a:p>
            <a:endParaRPr lang="zh-CN" altLang="en-US"/>
          </a:p>
        </p:txBody>
      </p:sp>
      <p:sp>
        <p:nvSpPr>
          <p:cNvPr id="1048905" name="日期占位符 2"/>
          <p:cNvSpPr>
            <a:spLocks noGrp="1"/>
          </p:cNvSpPr>
          <p:nvPr>
            <p:ph type="dt" sz="quarter" idx="1"/>
          </p:nvPr>
        </p:nvSpPr>
        <p:spPr>
          <a:xfrm>
            <a:off x="3966817" y="1"/>
            <a:ext cx="3034687" cy="558316"/>
          </a:xfrm>
          <a:prstGeom prst="rect">
            <a:avLst/>
          </a:prstGeom>
        </p:spPr>
        <p:txBody>
          <a:bodyPr vert="horz" lIns="88084" tIns="44042" rIns="88084" bIns="44042" rtlCol="0"/>
          <a:lstStyle>
            <a:lvl1pPr algn="r">
              <a:defRPr sz="1200"/>
            </a:lvl1pPr>
          </a:lstStyle>
          <a:p>
            <a:fld id="{0F9B84EA-7D68-4D60-9CB1-D50884785D1C}" type="datetimeFigureOut">
              <a:rPr lang="zh-CN" altLang="en-US" smtClean="0"/>
              <a:t>2023/12/14 Thursday</a:t>
            </a:fld>
            <a:endParaRPr lang="zh-CN" altLang="en-US"/>
          </a:p>
        </p:txBody>
      </p:sp>
      <p:sp>
        <p:nvSpPr>
          <p:cNvPr id="1048906" name="页脚占位符 3"/>
          <p:cNvSpPr>
            <a:spLocks noGrp="1"/>
          </p:cNvSpPr>
          <p:nvPr>
            <p:ph type="ftr" sz="quarter" idx="2"/>
          </p:nvPr>
        </p:nvSpPr>
        <p:spPr>
          <a:xfrm>
            <a:off x="1" y="10569359"/>
            <a:ext cx="3034687" cy="558315"/>
          </a:xfrm>
          <a:prstGeom prst="rect">
            <a:avLst/>
          </a:prstGeom>
        </p:spPr>
        <p:txBody>
          <a:bodyPr vert="horz" lIns="88084" tIns="44042" rIns="88084" bIns="44042" rtlCol="0" anchor="b"/>
          <a:lstStyle>
            <a:lvl1pPr algn="l">
              <a:defRPr sz="1200"/>
            </a:lvl1pPr>
          </a:lstStyle>
          <a:p>
            <a:endParaRPr lang="zh-CN" altLang="en-US"/>
          </a:p>
        </p:txBody>
      </p:sp>
      <p:sp>
        <p:nvSpPr>
          <p:cNvPr id="1048907" name="灯片编号占位符 4"/>
          <p:cNvSpPr>
            <a:spLocks noGrp="1"/>
          </p:cNvSpPr>
          <p:nvPr>
            <p:ph type="sldNum" sz="quarter" idx="3"/>
          </p:nvPr>
        </p:nvSpPr>
        <p:spPr>
          <a:xfrm>
            <a:off x="3966817" y="10569359"/>
            <a:ext cx="3034687" cy="558315"/>
          </a:xfrm>
          <a:prstGeom prst="rect">
            <a:avLst/>
          </a:prstGeom>
        </p:spPr>
        <p:txBody>
          <a:bodyPr vert="horz" lIns="88084" tIns="44042" rIns="88084" bIns="44042"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02562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98" name="页眉占位符 1"/>
          <p:cNvSpPr>
            <a:spLocks noGrp="1"/>
          </p:cNvSpPr>
          <p:nvPr>
            <p:ph type="hdr" sz="quarter"/>
          </p:nvPr>
        </p:nvSpPr>
        <p:spPr>
          <a:xfrm>
            <a:off x="0" y="0"/>
            <a:ext cx="2929707" cy="498837"/>
          </a:xfrm>
          <a:prstGeom prst="rect">
            <a:avLst/>
          </a:prstGeom>
        </p:spPr>
        <p:txBody>
          <a:bodyPr vert="horz" lIns="88084" tIns="44042" rIns="88084" bIns="44042" rtlCol="0"/>
          <a:lstStyle>
            <a:lvl1pPr algn="l">
              <a:defRPr sz="1200"/>
            </a:lvl1pPr>
          </a:lstStyle>
          <a:p>
            <a:endParaRPr lang="zh-CN" altLang="en-US"/>
          </a:p>
        </p:txBody>
      </p:sp>
      <p:sp>
        <p:nvSpPr>
          <p:cNvPr id="1048899" name="日期占位符 2"/>
          <p:cNvSpPr>
            <a:spLocks noGrp="1"/>
          </p:cNvSpPr>
          <p:nvPr>
            <p:ph type="dt" idx="1"/>
          </p:nvPr>
        </p:nvSpPr>
        <p:spPr>
          <a:xfrm>
            <a:off x="3829590" y="0"/>
            <a:ext cx="2929707" cy="498837"/>
          </a:xfrm>
          <a:prstGeom prst="rect">
            <a:avLst/>
          </a:prstGeom>
        </p:spPr>
        <p:txBody>
          <a:bodyPr vert="horz" lIns="88084" tIns="44042" rIns="88084" bIns="44042" rtlCol="0"/>
          <a:lstStyle>
            <a:lvl1pPr algn="r">
              <a:defRPr sz="1200"/>
            </a:lvl1pPr>
          </a:lstStyle>
          <a:p>
            <a:fld id="{D2A48B96-639E-45A3-A0BA-2464DFDB1FAA}" type="datetimeFigureOut">
              <a:rPr lang="zh-CN" altLang="en-US" smtClean="0"/>
              <a:t>2023/12/14 Thursday</a:t>
            </a:fld>
            <a:endParaRPr lang="zh-CN" altLang="en-US"/>
          </a:p>
        </p:txBody>
      </p:sp>
      <p:sp>
        <p:nvSpPr>
          <p:cNvPr id="1048900" name="幻灯片图像占位符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88084" tIns="44042" rIns="88084" bIns="44042" rtlCol="0" anchor="ctr"/>
          <a:lstStyle/>
          <a:p>
            <a:endParaRPr lang="zh-CN" altLang="en-US"/>
          </a:p>
        </p:txBody>
      </p:sp>
      <p:sp>
        <p:nvSpPr>
          <p:cNvPr id="1048901" name="备注占位符 4"/>
          <p:cNvSpPr>
            <a:spLocks noGrp="1"/>
          </p:cNvSpPr>
          <p:nvPr>
            <p:ph type="body" sz="quarter" idx="3"/>
          </p:nvPr>
        </p:nvSpPr>
        <p:spPr>
          <a:xfrm>
            <a:off x="676087" y="4784685"/>
            <a:ext cx="5408688" cy="3914743"/>
          </a:xfrm>
          <a:prstGeom prst="rect">
            <a:avLst/>
          </a:prstGeom>
        </p:spPr>
        <p:txBody>
          <a:bodyPr vert="horz" lIns="88084" tIns="44042" rIns="88084" bIns="44042"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902" name="页脚占位符 5"/>
          <p:cNvSpPr>
            <a:spLocks noGrp="1"/>
          </p:cNvSpPr>
          <p:nvPr>
            <p:ph type="ftr" sz="quarter" idx="4"/>
          </p:nvPr>
        </p:nvSpPr>
        <p:spPr>
          <a:xfrm>
            <a:off x="0" y="9443369"/>
            <a:ext cx="2929707" cy="498836"/>
          </a:xfrm>
          <a:prstGeom prst="rect">
            <a:avLst/>
          </a:prstGeom>
        </p:spPr>
        <p:txBody>
          <a:bodyPr vert="horz" lIns="88084" tIns="44042" rIns="88084" bIns="44042" rtlCol="0" anchor="b"/>
          <a:lstStyle>
            <a:lvl1pPr algn="l">
              <a:defRPr sz="1200"/>
            </a:lvl1pPr>
          </a:lstStyle>
          <a:p>
            <a:endParaRPr lang="zh-CN" altLang="en-US"/>
          </a:p>
        </p:txBody>
      </p:sp>
      <p:sp>
        <p:nvSpPr>
          <p:cNvPr id="1048903" name="灯片编号占位符 6"/>
          <p:cNvSpPr>
            <a:spLocks noGrp="1"/>
          </p:cNvSpPr>
          <p:nvPr>
            <p:ph type="sldNum" sz="quarter" idx="5"/>
          </p:nvPr>
        </p:nvSpPr>
        <p:spPr>
          <a:xfrm>
            <a:off x="3829590" y="9443369"/>
            <a:ext cx="2929707" cy="498836"/>
          </a:xfrm>
          <a:prstGeom prst="rect">
            <a:avLst/>
          </a:prstGeom>
        </p:spPr>
        <p:txBody>
          <a:bodyPr vert="horz" lIns="88084" tIns="44042" rIns="88084" bIns="44042"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813253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7" name="幻灯片图像占位符 1"/>
          <p:cNvSpPr>
            <a:spLocks noGrp="1" noRot="1" noChangeAspect="1"/>
          </p:cNvSpPr>
          <p:nvPr>
            <p:ph type="sldImg"/>
          </p:nvPr>
        </p:nvSpPr>
        <p:spPr/>
      </p:sp>
      <p:sp>
        <p:nvSpPr>
          <p:cNvPr id="1048748" name="备注占位符 2"/>
          <p:cNvSpPr>
            <a:spLocks noGrp="1"/>
          </p:cNvSpPr>
          <p:nvPr>
            <p:ph type="body" idx="1"/>
          </p:nvPr>
        </p:nvSpPr>
        <p:spPr/>
        <p:txBody>
          <a:bodyPr/>
          <a:lstStyle/>
          <a:p>
            <a:endParaRPr lang="zh-CN" altLang="en-US"/>
          </a:p>
        </p:txBody>
      </p:sp>
      <p:sp>
        <p:nvSpPr>
          <p:cNvPr id="1048749"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extLst>
      <p:ext uri="{BB962C8B-B14F-4D97-AF65-F5344CB8AC3E}">
        <p14:creationId xmlns:p14="http://schemas.microsoft.com/office/powerpoint/2010/main" val="88572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下面就举具体的例子说明一下，如何识别正版软件，操作系统的鉴别方式，一般有</a:t>
            </a:r>
            <a:r>
              <a:rPr lang="en-US" altLang="zh-CN"/>
              <a:t>3</a:t>
            </a:r>
            <a:r>
              <a:rPr lang="zh-CN" altLang="en-US"/>
              <a:t>个指标因素：</a:t>
            </a:r>
          </a:p>
          <a:p>
            <a:r>
              <a:rPr lang="zh-CN" altLang="en-US"/>
              <a:t>第一个，首先就是检查操作系统的版本，具体到标准版、家庭版、专业版等，一般我们机关单位，都是要采用专业版，或者高级的旗舰版，家庭版不建议机关单位采购并使用，如果采购电脑时预装了家庭版，最好和供货商沟通，改成专业版； </a:t>
            </a:r>
            <a:r>
              <a:rPr lang="en-US" altLang="zh-CN"/>
              <a:t>win8</a:t>
            </a:r>
            <a:r>
              <a:rPr lang="zh-CN" altLang="en-US"/>
              <a:t>和</a:t>
            </a:r>
            <a:r>
              <a:rPr lang="en-US" altLang="zh-CN"/>
              <a:t>win10</a:t>
            </a:r>
            <a:r>
              <a:rPr lang="zh-CN" altLang="en-US"/>
              <a:t>版，目前中央政府采购网上尚未允许采购，大家也都尽量不要用。</a:t>
            </a:r>
          </a:p>
          <a:p>
            <a:r>
              <a:rPr lang="zh-CN" altLang="en-US"/>
              <a:t>第二个，检查操作系统的激活</a:t>
            </a:r>
            <a:r>
              <a:rPr lang="en-US" altLang="zh-CN"/>
              <a:t>ID</a:t>
            </a:r>
            <a:r>
              <a:rPr lang="zh-CN" altLang="en-US"/>
              <a:t>， 再跟授权书或者授权邮件上的产品</a:t>
            </a:r>
            <a:r>
              <a:rPr lang="en-US" altLang="zh-CN"/>
              <a:t>ID</a:t>
            </a:r>
            <a:r>
              <a:rPr lang="zh-CN" altLang="en-US"/>
              <a:t>码核对，是否一致， 是否为预装正版；</a:t>
            </a:r>
          </a:p>
          <a:p>
            <a:r>
              <a:rPr lang="zh-CN" altLang="en-US"/>
              <a:t>第三个，检查正版防伪标签，一般会贴到电脑主机箱上，有</a:t>
            </a:r>
            <a:r>
              <a:rPr lang="en-US" altLang="zh-CN"/>
              <a:t>“</a:t>
            </a:r>
            <a:r>
              <a:rPr lang="zh-CN" altLang="en-US"/>
              <a:t>正版授权</a:t>
            </a:r>
            <a:r>
              <a:rPr lang="en-US" altLang="zh-CN"/>
              <a:t>”</a:t>
            </a:r>
            <a:r>
              <a:rPr lang="zh-CN" altLang="en-US"/>
              <a:t>的标识，看右上方的效果图。</a:t>
            </a:r>
          </a:p>
        </p:txBody>
      </p:sp>
    </p:spTree>
    <p:extLst>
      <p:ext uri="{BB962C8B-B14F-4D97-AF65-F5344CB8AC3E}">
        <p14:creationId xmlns:p14="http://schemas.microsoft.com/office/powerpoint/2010/main" val="426680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6" name="幻灯片图像占位符 1"/>
          <p:cNvSpPr>
            <a:spLocks noGrp="1" noRot="1" noChangeAspect="1"/>
          </p:cNvSpPr>
          <p:nvPr>
            <p:ph type="sldImg" idx="2"/>
          </p:nvPr>
        </p:nvSpPr>
        <p:spPr/>
      </p:sp>
      <p:sp>
        <p:nvSpPr>
          <p:cNvPr id="1048757" name="文本占位符 2"/>
          <p:cNvSpPr>
            <a:spLocks noGrp="1"/>
          </p:cNvSpPr>
          <p:nvPr>
            <p:ph type="body" idx="3"/>
          </p:nvPr>
        </p:nvSpPr>
        <p:spPr/>
        <p:txBody>
          <a:bodyPr/>
          <a:lstStyle/>
          <a:p>
            <a:r>
              <a:rPr lang="zh-CN" altLang="en-US"/>
              <a:t>办公软件的正版鉴别方法，我这里也是</a:t>
            </a:r>
            <a:r>
              <a:rPr lang="en-US" altLang="zh-CN"/>
              <a:t>3</a:t>
            </a:r>
            <a:r>
              <a:rPr lang="zh-CN" altLang="en-US"/>
              <a:t>个参考指标说明，，第一个就是检查办公软件的版本，  跟操作系统一样，版本类型比较多，属于机关单位使用的正版范畴，一般都是专业版（ 有个别产品在专业版基础上使用的专业增强版，也是可以的），我们可以在系统左下角的开始菜单中展开，找到对应的办公软件安装程序，上面有些到是什么版本；
第二个部分就是，产品的激活码，这个是通过我们采购正版办公软件时，软件厂商供货时提供的具体单位专用激活码，不可使用其他激活码，否则属于盗版使用。
第三部分，定制的专业版带</a:t>
            </a:r>
            <a:r>
              <a:rPr lang="en-US" altLang="zh-CN"/>
              <a:t>Logo</a:t>
            </a:r>
            <a:r>
              <a:rPr lang="zh-CN" altLang="en-US"/>
              <a:t>标识，根据各厂家之间的产品特色，可能会有，也有可能没有，这个不是非常重要，但也可以作为正版识别的通俗易懂看出来。</a:t>
            </a:r>
          </a:p>
        </p:txBody>
      </p:sp>
    </p:spTree>
    <p:extLst>
      <p:ext uri="{BB962C8B-B14F-4D97-AF65-F5344CB8AC3E}">
        <p14:creationId xmlns:p14="http://schemas.microsoft.com/office/powerpoint/2010/main" val="416423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4" name="幻灯片图像占位符 1"/>
          <p:cNvSpPr>
            <a:spLocks noGrp="1" noRot="1" noChangeAspect="1"/>
          </p:cNvSpPr>
          <p:nvPr>
            <p:ph type="sldImg" idx="2"/>
          </p:nvPr>
        </p:nvSpPr>
        <p:spPr/>
      </p:sp>
      <p:sp>
        <p:nvSpPr>
          <p:cNvPr id="1048765" name="文本占位符 2"/>
          <p:cNvSpPr>
            <a:spLocks noGrp="1"/>
          </p:cNvSpPr>
          <p:nvPr>
            <p:ph type="body" idx="3"/>
          </p:nvPr>
        </p:nvSpPr>
        <p:spPr/>
        <p:txBody>
          <a:bodyPr/>
          <a:lstStyle/>
          <a:p>
            <a:r>
              <a:rPr lang="zh-CN" altLang="en-US"/>
              <a:t>杀毒软件方面， 如果无特殊办公环境要求，均可安装使用免费的</a:t>
            </a:r>
            <a:r>
              <a:rPr lang="en-US" altLang="zh-CN"/>
              <a:t>360</a:t>
            </a:r>
            <a:r>
              <a:rPr lang="zh-CN" altLang="en-US"/>
              <a:t>、金山毒霸、腾讯管家等免费软件，可以直接从网上下载安装使用，无需购买，属于正版。
如果要特别要求，也可以采购收费版的杀毒软件，加固网络和信息安全等应用，，常见的有：</a:t>
            </a:r>
            <a:r>
              <a:rPr lang="en-US" altLang="zh-CN"/>
              <a:t>McAfee</a:t>
            </a:r>
            <a:r>
              <a:rPr lang="zh-CN" altLang="en-US"/>
              <a:t>等</a:t>
            </a:r>
          </a:p>
        </p:txBody>
      </p:sp>
    </p:spTree>
    <p:extLst>
      <p:ext uri="{BB962C8B-B14F-4D97-AF65-F5344CB8AC3E}">
        <p14:creationId xmlns:p14="http://schemas.microsoft.com/office/powerpoint/2010/main" val="8446059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image" Target="../media/image1.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slideMaster" Target="../slideMasters/slideMaster1.xml"/><Relationship Id="rId2" Type="http://schemas.openxmlformats.org/officeDocument/2006/relationships/tags" Target="../tags/tag9.xml"/><Relationship Id="rId16" Type="http://schemas.openxmlformats.org/officeDocument/2006/relationships/tags" Target="../tags/tag23.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slideMaster" Target="../slideMasters/slideMaster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slideMaster" Target="../slideMasters/slideMaster1.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tags" Target="../tags/tag41.xml"/><Relationship Id="rId3" Type="http://schemas.openxmlformats.org/officeDocument/2006/relationships/tags" Target="../tags/tag26.xml"/><Relationship Id="rId21" Type="http://schemas.openxmlformats.org/officeDocument/2006/relationships/tags" Target="../tags/tag44.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tags" Target="../tags/tag40.xml"/><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tags" Target="../tags/tag43.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24" Type="http://schemas.openxmlformats.org/officeDocument/2006/relationships/image" Target="../media/image2.png"/><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slideMaster" Target="../slideMasters/slideMaster1.xml"/><Relationship Id="rId10" Type="http://schemas.openxmlformats.org/officeDocument/2006/relationships/tags" Target="../tags/tag33.xml"/><Relationship Id="rId19" Type="http://schemas.openxmlformats.org/officeDocument/2006/relationships/tags" Target="../tags/tag42.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tags" Target="../tags/tag45.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tags" Target="../tags/tag63.xml"/><Relationship Id="rId3" Type="http://schemas.openxmlformats.org/officeDocument/2006/relationships/tags" Target="../tags/tag48.xml"/><Relationship Id="rId21" Type="http://schemas.openxmlformats.org/officeDocument/2006/relationships/image" Target="../media/image1.png"/><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slideMaster" Target="../slideMasters/slideMaster1.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10" Type="http://schemas.openxmlformats.org/officeDocument/2006/relationships/tags" Target="../tags/tag55.xml"/><Relationship Id="rId19" Type="http://schemas.openxmlformats.org/officeDocument/2006/relationships/tags" Target="../tags/tag64.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2" Type="http://schemas.openxmlformats.org/officeDocument/2006/relationships/tags" Target="../tags/tag79.xml"/><Relationship Id="rId16" Type="http://schemas.openxmlformats.org/officeDocument/2006/relationships/slideMaster" Target="../slideMasters/slideMaster1.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tags" Target="../tags/tag92.xml"/><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slideMaster" Target="../slideMasters/slideMaster1.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slideMaster" Target="../slideMasters/slideMaster1.xml"/><Relationship Id="rId5" Type="http://schemas.openxmlformats.org/officeDocument/2006/relationships/tags" Target="../tags/tag108.xml"/><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tags" Target="../tags/tag126.xml"/><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tags" Target="../tags/tag125.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5" Type="http://schemas.openxmlformats.org/officeDocument/2006/relationships/tags" Target="../tags/tag118.xml"/><Relationship Id="rId10" Type="http://schemas.openxmlformats.org/officeDocument/2006/relationships/tags" Target="../tags/tag123.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slideMaster" Target="../slideMasters/slideMaster1.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spTree>
      <p:nvGrpSpPr>
        <p:cNvPr id="1" name=""/>
        <p:cNvGrpSpPr/>
        <p:nvPr/>
      </p:nvGrpSpPr>
      <p:grpSpPr>
        <a:xfrm>
          <a:off x="0" y="0"/>
          <a:ext cx="0" cy="0"/>
          <a:chOff x="0" y="0"/>
          <a:chExt cx="0" cy="0"/>
        </a:xfrm>
      </p:grpSpPr>
      <p:sp>
        <p:nvSpPr>
          <p:cNvPr id="1048582" name="等腰三角形 10"/>
          <p:cNvSpPr/>
          <p:nvPr>
            <p:custDataLst>
              <p:tags r:id="rId1"/>
            </p:custDataLst>
          </p:nvPr>
        </p:nvSpPr>
        <p:spPr>
          <a:xfrm flipH="1">
            <a:off x="6834938" y="4281714"/>
            <a:ext cx="5357061" cy="25762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52" name="图片 5"/>
          <p:cNvPicPr>
            <a:picLocks noChangeAspect="1"/>
          </p:cNvPicPr>
          <p:nvPr>
            <p:custDataLst>
              <p:tags r:id="rId2"/>
            </p:custDataLst>
          </p:nvPr>
        </p:nvPicPr>
        <p:blipFill>
          <a:blip r:embed="rId18"/>
          <a:stretch>
            <a:fillRect/>
          </a:stretch>
        </p:blipFill>
        <p:spPr>
          <a:xfrm>
            <a:off x="9460756" y="1799045"/>
            <a:ext cx="2731245" cy="5066215"/>
          </a:xfrm>
          <a:prstGeom prst="rect">
            <a:avLst/>
          </a:prstGeom>
        </p:spPr>
      </p:pic>
      <p:sp>
        <p:nvSpPr>
          <p:cNvPr id="1048583" name="直角三角形 6"/>
          <p:cNvSpPr/>
          <p:nvPr>
            <p:custDataLst>
              <p:tags r:id="rId3"/>
            </p:custDataLst>
          </p:nvPr>
        </p:nvSpPr>
        <p:spPr>
          <a:xfrm flipV="1">
            <a:off x="0" y="-1"/>
            <a:ext cx="3605934" cy="2731688"/>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4" name="任意多边形: 形状 42"/>
          <p:cNvSpPr/>
          <p:nvPr>
            <p:custDataLst>
              <p:tags r:id="rId4"/>
            </p:custDataLst>
          </p:nvPr>
        </p:nvSpPr>
        <p:spPr>
          <a:xfrm rot="2783063" flipH="1">
            <a:off x="9331460" y="273444"/>
            <a:ext cx="115200" cy="7866000"/>
          </a:xfrm>
          <a:custGeom>
            <a:avLst/>
            <a:gdLst>
              <a:gd name="connsiteX0" fmla="*/ 114195 w 114195"/>
              <a:gd name="connsiteY0" fmla="*/ 0 h 7890428"/>
              <a:gd name="connsiteX1" fmla="*/ 0 w 114195"/>
              <a:gd name="connsiteY1" fmla="*/ 106626 h 7890428"/>
              <a:gd name="connsiteX2" fmla="*/ 0 w 114195"/>
              <a:gd name="connsiteY2" fmla="*/ 7768127 h 7890428"/>
              <a:gd name="connsiteX3" fmla="*/ 114195 w 114195"/>
              <a:gd name="connsiteY3" fmla="*/ 7890428 h 7890428"/>
            </a:gdLst>
            <a:ahLst/>
            <a:cxnLst>
              <a:cxn ang="0">
                <a:pos x="connsiteX0" y="connsiteY0"/>
              </a:cxn>
              <a:cxn ang="0">
                <a:pos x="connsiteX1" y="connsiteY1"/>
              </a:cxn>
              <a:cxn ang="0">
                <a:pos x="connsiteX2" y="connsiteY2"/>
              </a:cxn>
              <a:cxn ang="0">
                <a:pos x="connsiteX3" y="connsiteY3"/>
              </a:cxn>
            </a:cxnLst>
            <a:rect l="l" t="t" r="r" b="b"/>
            <a:pathLst>
              <a:path w="114195" h="7890428">
                <a:moveTo>
                  <a:pt x="114195" y="0"/>
                </a:moveTo>
                <a:lnTo>
                  <a:pt x="0" y="106626"/>
                </a:lnTo>
                <a:lnTo>
                  <a:pt x="0" y="7768127"/>
                </a:lnTo>
                <a:lnTo>
                  <a:pt x="114195" y="7890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7" name="组合 43"/>
          <p:cNvGrpSpPr/>
          <p:nvPr>
            <p:custDataLst>
              <p:tags r:id="rId5"/>
            </p:custDataLst>
          </p:nvPr>
        </p:nvGrpSpPr>
        <p:grpSpPr>
          <a:xfrm rot="5400000">
            <a:off x="273308" y="1704895"/>
            <a:ext cx="1826437" cy="3037136"/>
            <a:chOff x="1712800" y="4635950"/>
            <a:chExt cx="1499948" cy="2494226"/>
          </a:xfrm>
        </p:grpSpPr>
        <p:sp>
          <p:nvSpPr>
            <p:cNvPr id="1048585" name="任意多边形: 形状 44"/>
            <p:cNvSpPr/>
            <p:nvPr>
              <p:custDataLst>
                <p:tags r:id="rId15"/>
              </p:custDataLst>
            </p:nvPr>
          </p:nvSpPr>
          <p:spPr>
            <a:xfrm rot="2161930">
              <a:off x="1712800" y="4635950"/>
              <a:ext cx="114195" cy="2494226"/>
            </a:xfrm>
            <a:custGeom>
              <a:avLst/>
              <a:gdLst>
                <a:gd name="connsiteX0" fmla="*/ 0 w 114195"/>
                <a:gd name="connsiteY0" fmla="*/ 0 h 2494226"/>
                <a:gd name="connsiteX1" fmla="*/ 114195 w 114195"/>
                <a:gd name="connsiteY1" fmla="*/ 37410 h 2494226"/>
                <a:gd name="connsiteX2" fmla="*/ 114195 w 114195"/>
                <a:gd name="connsiteY2" fmla="*/ 2411160 h 2494226"/>
                <a:gd name="connsiteX3" fmla="*/ 0 w 114195"/>
                <a:gd name="connsiteY3" fmla="*/ 2494226 h 2494226"/>
              </a:gdLst>
              <a:ahLst/>
              <a:cxnLst>
                <a:cxn ang="0">
                  <a:pos x="connsiteX0" y="connsiteY0"/>
                </a:cxn>
                <a:cxn ang="0">
                  <a:pos x="connsiteX1" y="connsiteY1"/>
                </a:cxn>
                <a:cxn ang="0">
                  <a:pos x="connsiteX2" y="connsiteY2"/>
                </a:cxn>
                <a:cxn ang="0">
                  <a:pos x="connsiteX3" y="connsiteY3"/>
                </a:cxn>
              </a:cxnLst>
              <a:rect l="l" t="t" r="r" b="b"/>
              <a:pathLst>
                <a:path w="114195" h="2494226">
                  <a:moveTo>
                    <a:pt x="0" y="0"/>
                  </a:moveTo>
                  <a:lnTo>
                    <a:pt x="114195" y="37410"/>
                  </a:lnTo>
                  <a:lnTo>
                    <a:pt x="114195" y="2411160"/>
                  </a:lnTo>
                  <a:lnTo>
                    <a:pt x="0" y="2494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586" name="任意多边形: 形状 45"/>
            <p:cNvSpPr/>
            <p:nvPr>
              <p:custDataLst>
                <p:tags r:id="rId16"/>
              </p:custDataLst>
            </p:nvPr>
          </p:nvSpPr>
          <p:spPr>
            <a:xfrm rot="19438070" flipH="1">
              <a:off x="3098553" y="4672715"/>
              <a:ext cx="114195" cy="2453574"/>
            </a:xfrm>
            <a:custGeom>
              <a:avLst/>
              <a:gdLst>
                <a:gd name="connsiteX0" fmla="*/ 0 w 114195"/>
                <a:gd name="connsiteY0" fmla="*/ 0 h 2453574"/>
                <a:gd name="connsiteX1" fmla="*/ 0 w 114195"/>
                <a:gd name="connsiteY1" fmla="*/ 2453574 h 2453574"/>
                <a:gd name="connsiteX2" fmla="*/ 114195 w 114195"/>
                <a:gd name="connsiteY2" fmla="*/ 2370508 h 2453574"/>
                <a:gd name="connsiteX3" fmla="*/ 114195 w 114195"/>
                <a:gd name="connsiteY3" fmla="*/ 37410 h 2453574"/>
              </a:gdLst>
              <a:ahLst/>
              <a:cxnLst>
                <a:cxn ang="0">
                  <a:pos x="connsiteX0" y="connsiteY0"/>
                </a:cxn>
                <a:cxn ang="0">
                  <a:pos x="connsiteX1" y="connsiteY1"/>
                </a:cxn>
                <a:cxn ang="0">
                  <a:pos x="connsiteX2" y="connsiteY2"/>
                </a:cxn>
                <a:cxn ang="0">
                  <a:pos x="connsiteX3" y="connsiteY3"/>
                </a:cxn>
              </a:cxnLst>
              <a:rect l="l" t="t" r="r" b="b"/>
              <a:pathLst>
                <a:path w="114195" h="2453574">
                  <a:moveTo>
                    <a:pt x="0" y="0"/>
                  </a:moveTo>
                  <a:lnTo>
                    <a:pt x="0" y="2453574"/>
                  </a:lnTo>
                  <a:lnTo>
                    <a:pt x="114195" y="2370508"/>
                  </a:lnTo>
                  <a:lnTo>
                    <a:pt x="114195" y="37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048587" name="任意多边形: 形状 50"/>
          <p:cNvSpPr/>
          <p:nvPr>
            <p:custDataLst>
              <p:tags r:id="rId6"/>
            </p:custDataLst>
          </p:nvPr>
        </p:nvSpPr>
        <p:spPr>
          <a:xfrm rot="7561930">
            <a:off x="792716" y="1491972"/>
            <a:ext cx="139051" cy="2233595"/>
          </a:xfrm>
          <a:custGeom>
            <a:avLst/>
            <a:gdLst>
              <a:gd name="connsiteX0" fmla="*/ 0 w 139051"/>
              <a:gd name="connsiteY0" fmla="*/ 2233595 h 2233595"/>
              <a:gd name="connsiteX1" fmla="*/ 0 w 139051"/>
              <a:gd name="connsiteY1" fmla="*/ 0 h 2233595"/>
              <a:gd name="connsiteX2" fmla="*/ 139051 w 139051"/>
              <a:gd name="connsiteY2" fmla="*/ 45553 h 2233595"/>
              <a:gd name="connsiteX3" fmla="*/ 139051 w 139051"/>
              <a:gd name="connsiteY3" fmla="*/ 2132449 h 2233595"/>
            </a:gdLst>
            <a:ahLst/>
            <a:cxnLst>
              <a:cxn ang="0">
                <a:pos x="connsiteX0" y="connsiteY0"/>
              </a:cxn>
              <a:cxn ang="0">
                <a:pos x="connsiteX1" y="connsiteY1"/>
              </a:cxn>
              <a:cxn ang="0">
                <a:pos x="connsiteX2" y="connsiteY2"/>
              </a:cxn>
              <a:cxn ang="0">
                <a:pos x="connsiteX3" y="connsiteY3"/>
              </a:cxn>
            </a:cxnLst>
            <a:rect l="l" t="t" r="r" b="b"/>
            <a:pathLst>
              <a:path w="139051" h="2233595">
                <a:moveTo>
                  <a:pt x="0" y="2233595"/>
                </a:moveTo>
                <a:lnTo>
                  <a:pt x="0" y="0"/>
                </a:lnTo>
                <a:lnTo>
                  <a:pt x="139051" y="45553"/>
                </a:lnTo>
                <a:lnTo>
                  <a:pt x="139051" y="21324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588" name="任意多边形: 形状 52"/>
          <p:cNvSpPr/>
          <p:nvPr>
            <p:custDataLst>
              <p:tags r:id="rId7"/>
            </p:custDataLst>
          </p:nvPr>
        </p:nvSpPr>
        <p:spPr>
          <a:xfrm rot="3238070" flipH="1">
            <a:off x="772700" y="2731433"/>
            <a:ext cx="139051" cy="2184092"/>
          </a:xfrm>
          <a:custGeom>
            <a:avLst/>
            <a:gdLst>
              <a:gd name="connsiteX0" fmla="*/ 139051 w 139051"/>
              <a:gd name="connsiteY0" fmla="*/ 45553 h 2184092"/>
              <a:gd name="connsiteX1" fmla="*/ 0 w 139051"/>
              <a:gd name="connsiteY1" fmla="*/ 0 h 2184092"/>
              <a:gd name="connsiteX2" fmla="*/ 0 w 139051"/>
              <a:gd name="connsiteY2" fmla="*/ 2184092 h 2184092"/>
              <a:gd name="connsiteX3" fmla="*/ 139051 w 139051"/>
              <a:gd name="connsiteY3" fmla="*/ 2082946 h 2184092"/>
            </a:gdLst>
            <a:ahLst/>
            <a:cxnLst>
              <a:cxn ang="0">
                <a:pos x="connsiteX0" y="connsiteY0"/>
              </a:cxn>
              <a:cxn ang="0">
                <a:pos x="connsiteX1" y="connsiteY1"/>
              </a:cxn>
              <a:cxn ang="0">
                <a:pos x="connsiteX2" y="connsiteY2"/>
              </a:cxn>
              <a:cxn ang="0">
                <a:pos x="connsiteX3" y="connsiteY3"/>
              </a:cxn>
            </a:cxnLst>
            <a:rect l="l" t="t" r="r" b="b"/>
            <a:pathLst>
              <a:path w="139051" h="2184092">
                <a:moveTo>
                  <a:pt x="139051" y="45553"/>
                </a:moveTo>
                <a:lnTo>
                  <a:pt x="0" y="0"/>
                </a:lnTo>
                <a:lnTo>
                  <a:pt x="0" y="2184092"/>
                </a:lnTo>
                <a:lnTo>
                  <a:pt x="139051" y="20829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589" name="副标题 2"/>
          <p:cNvSpPr>
            <a:spLocks noGrp="1"/>
          </p:cNvSpPr>
          <p:nvPr>
            <p:ph type="subTitle" idx="1"/>
            <p:custDataLst>
              <p:tags r:id="rId8"/>
            </p:custDataLst>
          </p:nvPr>
        </p:nvSpPr>
        <p:spPr>
          <a:xfrm>
            <a:off x="3417469" y="3233168"/>
            <a:ext cx="5357061" cy="675763"/>
          </a:xfrm>
        </p:spPr>
        <p:txBody>
          <a:bodyPr anchor="t">
            <a:normAutofit/>
          </a:bodyPr>
          <a:lstStyle>
            <a:lvl1pPr marL="0" indent="0" algn="l">
              <a:buNone/>
              <a:defRPr sz="2800" baseline="0">
                <a:solidFill>
                  <a:schemeClr val="tx1">
                    <a:lumMod val="85000"/>
                    <a:lumOff val="15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1048590" name="标题 1"/>
          <p:cNvSpPr>
            <a:spLocks noGrp="1"/>
          </p:cNvSpPr>
          <p:nvPr>
            <p:ph type="ctrTitle" hasCustomPrompt="1"/>
            <p:custDataLst>
              <p:tags r:id="rId9"/>
            </p:custDataLst>
          </p:nvPr>
        </p:nvSpPr>
        <p:spPr>
          <a:xfrm>
            <a:off x="3417469" y="2188029"/>
            <a:ext cx="5357061" cy="984565"/>
          </a:xfrm>
        </p:spPr>
        <p:txBody>
          <a:bodyPr lIns="90000" tIns="46800" rIns="90000" bIns="46800" anchor="b">
            <a:normAutofit/>
          </a:bodyPr>
          <a:lstStyle>
            <a:lvl1pPr algn="l">
              <a:defRPr sz="48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1048591" name="文本占位符 13"/>
          <p:cNvSpPr>
            <a:spLocks noGrp="1"/>
          </p:cNvSpPr>
          <p:nvPr>
            <p:ph type="body" sz="quarter" idx="10" hasCustomPrompt="1"/>
            <p:custDataLst>
              <p:tags r:id="rId10"/>
            </p:custDataLst>
          </p:nvPr>
        </p:nvSpPr>
        <p:spPr>
          <a:xfrm>
            <a:off x="3417469" y="4275982"/>
            <a:ext cx="1893932" cy="524863"/>
          </a:xfrm>
          <a:prstGeom prst="roundRect">
            <a:avLst>
              <a:gd name="adj" fmla="val 50000"/>
            </a:avLst>
          </a:prstGeom>
          <a:solidFill>
            <a:schemeClr val="accent1"/>
          </a:solidFill>
        </p:spPr>
        <p:txBody>
          <a:bodyPr vert="horz" tIns="0" bIns="0" anchor="ctr">
            <a:normAutofit/>
          </a:bodyPr>
          <a:lstStyle>
            <a:lvl1pPr marL="0" indent="0" algn="l">
              <a:buNone/>
              <a:defRPr sz="2000" b="0" baseline="0">
                <a:solidFill>
                  <a:schemeClr val="bg1"/>
                </a:solidFill>
                <a:latin typeface="Arial" panose="020B0604020202020204" pitchFamily="34" charset="0"/>
              </a:defRPr>
            </a:lvl1pPr>
            <a:lvl2pPr marL="457200" indent="0">
              <a:buNone/>
            </a:lvl2pPr>
            <a:lvl3pPr marL="914400" indent="0">
              <a:buNone/>
            </a:lvl3pPr>
            <a:lvl4pPr marL="1371600" indent="0">
              <a:buNone/>
            </a:lvl4pPr>
            <a:lvl5pPr marL="1828800" indent="0">
              <a:buNone/>
            </a:lvl5pPr>
          </a:lstStyle>
          <a:p>
            <a:pPr lvl="0"/>
            <a:r>
              <a:rPr lang="zh-CN" altLang="en-US" dirty="0"/>
              <a:t>编辑文本</a:t>
            </a:r>
            <a:endParaRPr lang="en-US" altLang="zh-CN" dirty="0"/>
          </a:p>
        </p:txBody>
      </p:sp>
      <p:sp>
        <p:nvSpPr>
          <p:cNvPr id="1048592" name="文本占位符 13"/>
          <p:cNvSpPr>
            <a:spLocks noGrp="1"/>
          </p:cNvSpPr>
          <p:nvPr>
            <p:ph type="body" sz="quarter" idx="11" hasCustomPrompt="1"/>
            <p:custDataLst>
              <p:tags r:id="rId11"/>
            </p:custDataLst>
          </p:nvPr>
        </p:nvSpPr>
        <p:spPr>
          <a:xfrm>
            <a:off x="3476461" y="4902268"/>
            <a:ext cx="1893932" cy="524863"/>
          </a:xfrm>
        </p:spPr>
        <p:txBody>
          <a:bodyPr vert="horz" anchor="ctr">
            <a:normAutofit/>
          </a:bodyPr>
          <a:lstStyle>
            <a:lvl1pPr marL="0" indent="0" algn="l">
              <a:buNone/>
              <a:defRPr sz="2000" b="0" baseline="0">
                <a:solidFill>
                  <a:schemeClr val="tx1">
                    <a:lumMod val="85000"/>
                    <a:lumOff val="15000"/>
                  </a:schemeClr>
                </a:solidFill>
                <a:latin typeface="Arial" panose="020B0604020202020204" pitchFamily="34" charset="0"/>
              </a:defRPr>
            </a:lvl1pPr>
            <a:lvl2pPr marL="457200" indent="0">
              <a:buNone/>
            </a:lvl2pPr>
            <a:lvl3pPr marL="914400" indent="0">
              <a:buNone/>
            </a:lvl3pPr>
            <a:lvl4pPr marL="1371600" indent="0">
              <a:buNone/>
            </a:lvl4pPr>
            <a:lvl5pPr marL="1828800" indent="0">
              <a:buNone/>
            </a:lvl5pPr>
          </a:lstStyle>
          <a:p>
            <a:pPr lvl="0"/>
            <a:r>
              <a:rPr lang="zh-CN" altLang="en-US" dirty="0"/>
              <a:t>编辑文本</a:t>
            </a:r>
          </a:p>
        </p:txBody>
      </p:sp>
      <p:sp>
        <p:nvSpPr>
          <p:cNvPr id="1048593" name="日期占位符 1"/>
          <p:cNvSpPr>
            <a:spLocks noGrp="1"/>
          </p:cNvSpPr>
          <p:nvPr>
            <p:ph type="dt" sz="half" idx="12"/>
            <p:custDataLst>
              <p:tags r:id="rId12"/>
            </p:custDataLst>
          </p:nvPr>
        </p:nvSpPr>
        <p:spPr/>
        <p:txBody>
          <a:bodyPr/>
          <a:lstStyle/>
          <a:p>
            <a:fld id="{760FBDFE-C587-4B4C-A407-44438C67B59E}" type="datetimeFigureOut">
              <a:rPr lang="zh-CN" altLang="en-US" smtClean="0"/>
              <a:t>2023/12/14 Thursday</a:t>
            </a:fld>
            <a:endParaRPr lang="zh-CN" altLang="en-US"/>
          </a:p>
        </p:txBody>
      </p:sp>
      <p:sp>
        <p:nvSpPr>
          <p:cNvPr id="1048594" name="页脚占位符 2"/>
          <p:cNvSpPr>
            <a:spLocks noGrp="1"/>
          </p:cNvSpPr>
          <p:nvPr>
            <p:ph type="ftr" sz="quarter" idx="13"/>
            <p:custDataLst>
              <p:tags r:id="rId13"/>
            </p:custDataLst>
          </p:nvPr>
        </p:nvSpPr>
        <p:spPr/>
        <p:txBody>
          <a:bodyPr/>
          <a:lstStyle/>
          <a:p>
            <a:endParaRPr lang="zh-CN" altLang="en-US" dirty="0"/>
          </a:p>
        </p:txBody>
      </p:sp>
      <p:sp>
        <p:nvSpPr>
          <p:cNvPr id="1048595" name="灯片编号占位符 3"/>
          <p:cNvSpPr>
            <a:spLocks noGrp="1"/>
          </p:cNvSpPr>
          <p:nvPr>
            <p:ph type="sldNum" sz="quarter" idx="14"/>
            <p:custDataLst>
              <p:tags r:id="rId14"/>
            </p:custDataLst>
          </p:nvPr>
        </p:nvSpPr>
        <p:spPr/>
        <p:txBody>
          <a:body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48862" name="直角三角形 5"/>
          <p:cNvSpPr/>
          <p:nvPr>
            <p:custDataLst>
              <p:tags r:id="rId1"/>
            </p:custDataLst>
          </p:nvPr>
        </p:nvSpPr>
        <p:spPr>
          <a:xfrm flipV="1">
            <a:off x="-5476" y="0"/>
            <a:ext cx="2162619" cy="163830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63" name="直角三角形 7"/>
          <p:cNvSpPr/>
          <p:nvPr>
            <p:custDataLst>
              <p:tags r:id="rId2"/>
            </p:custDataLst>
          </p:nvPr>
        </p:nvSpPr>
        <p:spPr>
          <a:xfrm flipV="1">
            <a:off x="-5475" y="0"/>
            <a:ext cx="1891425" cy="143285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2" name="组合 8"/>
          <p:cNvGrpSpPr/>
          <p:nvPr>
            <p:custDataLst>
              <p:tags r:id="rId3"/>
            </p:custDataLst>
          </p:nvPr>
        </p:nvGrpSpPr>
        <p:grpSpPr>
          <a:xfrm flipH="1">
            <a:off x="10989113" y="5676900"/>
            <a:ext cx="1359016" cy="817267"/>
            <a:chOff x="-179642" y="1211796"/>
            <a:chExt cx="1593073" cy="958022"/>
          </a:xfrm>
        </p:grpSpPr>
        <p:sp>
          <p:nvSpPr>
            <p:cNvPr id="1048864" name="任意多边形: 形状 9"/>
            <p:cNvSpPr/>
            <p:nvPr>
              <p:custDataLst>
                <p:tags r:id="rId8"/>
              </p:custDataLst>
            </p:nvPr>
          </p:nvSpPr>
          <p:spPr>
            <a:xfrm rot="7561930">
              <a:off x="580426" y="451728"/>
              <a:ext cx="72937" cy="1593073"/>
            </a:xfrm>
            <a:custGeom>
              <a:avLst/>
              <a:gdLst>
                <a:gd name="connsiteX0" fmla="*/ 0 w 114195"/>
                <a:gd name="connsiteY0" fmla="*/ 0 h 2494226"/>
                <a:gd name="connsiteX1" fmla="*/ 114195 w 114195"/>
                <a:gd name="connsiteY1" fmla="*/ 37410 h 2494226"/>
                <a:gd name="connsiteX2" fmla="*/ 114195 w 114195"/>
                <a:gd name="connsiteY2" fmla="*/ 2411160 h 2494226"/>
                <a:gd name="connsiteX3" fmla="*/ 0 w 114195"/>
                <a:gd name="connsiteY3" fmla="*/ 2494226 h 2494226"/>
              </a:gdLst>
              <a:ahLst/>
              <a:cxnLst>
                <a:cxn ang="0">
                  <a:pos x="connsiteX0" y="connsiteY0"/>
                </a:cxn>
                <a:cxn ang="0">
                  <a:pos x="connsiteX1" y="connsiteY1"/>
                </a:cxn>
                <a:cxn ang="0">
                  <a:pos x="connsiteX2" y="connsiteY2"/>
                </a:cxn>
                <a:cxn ang="0">
                  <a:pos x="connsiteX3" y="connsiteY3"/>
                </a:cxn>
              </a:cxnLst>
              <a:rect l="l" t="t" r="r" b="b"/>
              <a:pathLst>
                <a:path w="114195" h="2494226">
                  <a:moveTo>
                    <a:pt x="0" y="0"/>
                  </a:moveTo>
                  <a:lnTo>
                    <a:pt x="114195" y="37410"/>
                  </a:lnTo>
                  <a:lnTo>
                    <a:pt x="114195" y="2411160"/>
                  </a:lnTo>
                  <a:lnTo>
                    <a:pt x="0" y="2494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65" name="任意多边形: 形状 10"/>
            <p:cNvSpPr/>
            <p:nvPr>
              <p:custDataLst>
                <p:tags r:id="rId9"/>
              </p:custDataLst>
            </p:nvPr>
          </p:nvSpPr>
          <p:spPr>
            <a:xfrm rot="3238070" flipH="1">
              <a:off x="569926" y="1349796"/>
              <a:ext cx="72937" cy="1567108"/>
            </a:xfrm>
            <a:custGeom>
              <a:avLst/>
              <a:gdLst>
                <a:gd name="connsiteX0" fmla="*/ 0 w 114195"/>
                <a:gd name="connsiteY0" fmla="*/ 0 h 2453574"/>
                <a:gd name="connsiteX1" fmla="*/ 0 w 114195"/>
                <a:gd name="connsiteY1" fmla="*/ 2453574 h 2453574"/>
                <a:gd name="connsiteX2" fmla="*/ 114195 w 114195"/>
                <a:gd name="connsiteY2" fmla="*/ 2370508 h 2453574"/>
                <a:gd name="connsiteX3" fmla="*/ 114195 w 114195"/>
                <a:gd name="connsiteY3" fmla="*/ 37410 h 2453574"/>
              </a:gdLst>
              <a:ahLst/>
              <a:cxnLst>
                <a:cxn ang="0">
                  <a:pos x="connsiteX0" y="connsiteY0"/>
                </a:cxn>
                <a:cxn ang="0">
                  <a:pos x="connsiteX1" y="connsiteY1"/>
                </a:cxn>
                <a:cxn ang="0">
                  <a:pos x="connsiteX2" y="connsiteY2"/>
                </a:cxn>
                <a:cxn ang="0">
                  <a:pos x="connsiteX3" y="connsiteY3"/>
                </a:cxn>
              </a:cxnLst>
              <a:rect l="l" t="t" r="r" b="b"/>
              <a:pathLst>
                <a:path w="114195" h="2453574">
                  <a:moveTo>
                    <a:pt x="0" y="0"/>
                  </a:moveTo>
                  <a:lnTo>
                    <a:pt x="0" y="2453574"/>
                  </a:lnTo>
                  <a:lnTo>
                    <a:pt x="114195" y="2370508"/>
                  </a:lnTo>
                  <a:lnTo>
                    <a:pt x="114195" y="37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66" name="任意多边形: 形状 11"/>
            <p:cNvSpPr/>
            <p:nvPr>
              <p:custDataLst>
                <p:tags r:id="rId10"/>
              </p:custDataLst>
            </p:nvPr>
          </p:nvSpPr>
          <p:spPr>
            <a:xfrm rot="7561930">
              <a:off x="410329" y="782586"/>
              <a:ext cx="72937" cy="1171590"/>
            </a:xfrm>
            <a:custGeom>
              <a:avLst/>
              <a:gdLst>
                <a:gd name="connsiteX0" fmla="*/ 0 w 139051"/>
                <a:gd name="connsiteY0" fmla="*/ 2233595 h 2233595"/>
                <a:gd name="connsiteX1" fmla="*/ 0 w 139051"/>
                <a:gd name="connsiteY1" fmla="*/ 0 h 2233595"/>
                <a:gd name="connsiteX2" fmla="*/ 139051 w 139051"/>
                <a:gd name="connsiteY2" fmla="*/ 45553 h 2233595"/>
                <a:gd name="connsiteX3" fmla="*/ 139051 w 139051"/>
                <a:gd name="connsiteY3" fmla="*/ 2132449 h 2233595"/>
              </a:gdLst>
              <a:ahLst/>
              <a:cxnLst>
                <a:cxn ang="0">
                  <a:pos x="connsiteX0" y="connsiteY0"/>
                </a:cxn>
                <a:cxn ang="0">
                  <a:pos x="connsiteX1" y="connsiteY1"/>
                </a:cxn>
                <a:cxn ang="0">
                  <a:pos x="connsiteX2" y="connsiteY2"/>
                </a:cxn>
                <a:cxn ang="0">
                  <a:pos x="connsiteX3" y="connsiteY3"/>
                </a:cxn>
              </a:cxnLst>
              <a:rect l="l" t="t" r="r" b="b"/>
              <a:pathLst>
                <a:path w="139051" h="2233595">
                  <a:moveTo>
                    <a:pt x="0" y="2233595"/>
                  </a:moveTo>
                  <a:lnTo>
                    <a:pt x="0" y="0"/>
                  </a:lnTo>
                  <a:lnTo>
                    <a:pt x="139051" y="45553"/>
                  </a:lnTo>
                  <a:lnTo>
                    <a:pt x="139051" y="21324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67" name="任意多边形: 形状 12"/>
            <p:cNvSpPr/>
            <p:nvPr>
              <p:custDataLst>
                <p:tags r:id="rId11"/>
              </p:custDataLst>
            </p:nvPr>
          </p:nvSpPr>
          <p:spPr>
            <a:xfrm rot="3238070" flipH="1">
              <a:off x="399830" y="1432722"/>
              <a:ext cx="72937" cy="1145625"/>
            </a:xfrm>
            <a:custGeom>
              <a:avLst/>
              <a:gdLst>
                <a:gd name="connsiteX0" fmla="*/ 139051 w 139051"/>
                <a:gd name="connsiteY0" fmla="*/ 45553 h 2184092"/>
                <a:gd name="connsiteX1" fmla="*/ 0 w 139051"/>
                <a:gd name="connsiteY1" fmla="*/ 0 h 2184092"/>
                <a:gd name="connsiteX2" fmla="*/ 0 w 139051"/>
                <a:gd name="connsiteY2" fmla="*/ 2184092 h 2184092"/>
                <a:gd name="connsiteX3" fmla="*/ 139051 w 139051"/>
                <a:gd name="connsiteY3" fmla="*/ 2082946 h 2184092"/>
              </a:gdLst>
              <a:ahLst/>
              <a:cxnLst>
                <a:cxn ang="0">
                  <a:pos x="connsiteX0" y="connsiteY0"/>
                </a:cxn>
                <a:cxn ang="0">
                  <a:pos x="connsiteX1" y="connsiteY1"/>
                </a:cxn>
                <a:cxn ang="0">
                  <a:pos x="connsiteX2" y="connsiteY2"/>
                </a:cxn>
                <a:cxn ang="0">
                  <a:pos x="connsiteX3" y="connsiteY3"/>
                </a:cxn>
              </a:cxnLst>
              <a:rect l="l" t="t" r="r" b="b"/>
              <a:pathLst>
                <a:path w="139051" h="2184092">
                  <a:moveTo>
                    <a:pt x="139051" y="45553"/>
                  </a:moveTo>
                  <a:lnTo>
                    <a:pt x="0" y="0"/>
                  </a:lnTo>
                  <a:lnTo>
                    <a:pt x="0" y="2184092"/>
                  </a:lnTo>
                  <a:lnTo>
                    <a:pt x="139051" y="20829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048868"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2023/12/14 Thursday</a:t>
            </a:fld>
            <a:endParaRPr lang="zh-CN" altLang="en-US"/>
          </a:p>
        </p:txBody>
      </p:sp>
      <p:sp>
        <p:nvSpPr>
          <p:cNvPr id="1048869" name="页脚占位符 3"/>
          <p:cNvSpPr>
            <a:spLocks noGrp="1"/>
          </p:cNvSpPr>
          <p:nvPr>
            <p:ph type="ftr" sz="quarter" idx="11"/>
            <p:custDataLst>
              <p:tags r:id="rId5"/>
            </p:custDataLst>
          </p:nvPr>
        </p:nvSpPr>
        <p:spPr/>
        <p:txBody>
          <a:bodyPr/>
          <a:lstStyle/>
          <a:p>
            <a:endParaRPr lang="zh-CN" altLang="en-US"/>
          </a:p>
        </p:txBody>
      </p:sp>
      <p:sp>
        <p:nvSpPr>
          <p:cNvPr id="1048870"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1048871" name="内容占位符 6"/>
          <p:cNvSpPr>
            <a:spLocks noGrp="1"/>
          </p:cNvSpPr>
          <p:nvPr>
            <p:ph sz="quarter" idx="13"/>
            <p:custDataLst>
              <p:tags r:id="rId7"/>
            </p:custDataLst>
          </p:nvPr>
        </p:nvSpPr>
        <p:spPr>
          <a:xfrm>
            <a:off x="669930" y="952508"/>
            <a:ext cx="10852237" cy="538890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048841" name="等腰三角形 6"/>
          <p:cNvSpPr/>
          <p:nvPr>
            <p:custDataLst>
              <p:tags r:id="rId1"/>
            </p:custDataLst>
          </p:nvPr>
        </p:nvSpPr>
        <p:spPr>
          <a:xfrm>
            <a:off x="2" y="4287154"/>
            <a:ext cx="5357061" cy="25762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91" name="图片 9"/>
          <p:cNvPicPr>
            <a:picLocks noChangeAspect="1"/>
          </p:cNvPicPr>
          <p:nvPr>
            <p:custDataLst>
              <p:tags r:id="rId2"/>
            </p:custDataLst>
          </p:nvPr>
        </p:nvPicPr>
        <p:blipFill>
          <a:blip r:embed="rId14"/>
          <a:stretch>
            <a:fillRect/>
          </a:stretch>
        </p:blipFill>
        <p:spPr>
          <a:xfrm>
            <a:off x="0" y="1804485"/>
            <a:ext cx="2731245" cy="5066215"/>
          </a:xfrm>
          <a:prstGeom prst="rect">
            <a:avLst/>
          </a:prstGeom>
        </p:spPr>
      </p:pic>
      <p:sp>
        <p:nvSpPr>
          <p:cNvPr id="1048842" name="任意多边形: 形状 15"/>
          <p:cNvSpPr/>
          <p:nvPr>
            <p:custDataLst>
              <p:tags r:id="rId3"/>
            </p:custDataLst>
          </p:nvPr>
        </p:nvSpPr>
        <p:spPr>
          <a:xfrm rot="18816937">
            <a:off x="2723812" y="288353"/>
            <a:ext cx="114195" cy="7820842"/>
          </a:xfrm>
          <a:custGeom>
            <a:avLst/>
            <a:gdLst>
              <a:gd name="connsiteX0" fmla="*/ 114195 w 114195"/>
              <a:gd name="connsiteY0" fmla="*/ 0 h 7820842"/>
              <a:gd name="connsiteX1" fmla="*/ 114195 w 114195"/>
              <a:gd name="connsiteY1" fmla="*/ 7820842 h 7820842"/>
              <a:gd name="connsiteX2" fmla="*/ 0 w 114195"/>
              <a:gd name="connsiteY2" fmla="*/ 7700991 h 7820842"/>
              <a:gd name="connsiteX3" fmla="*/ 0 w 114195"/>
              <a:gd name="connsiteY3" fmla="*/ 106626 h 7820842"/>
            </a:gdLst>
            <a:ahLst/>
            <a:cxnLst>
              <a:cxn ang="0">
                <a:pos x="connsiteX0" y="connsiteY0"/>
              </a:cxn>
              <a:cxn ang="0">
                <a:pos x="connsiteX1" y="connsiteY1"/>
              </a:cxn>
              <a:cxn ang="0">
                <a:pos x="connsiteX2" y="connsiteY2"/>
              </a:cxn>
              <a:cxn ang="0">
                <a:pos x="connsiteX3" y="connsiteY3"/>
              </a:cxn>
            </a:cxnLst>
            <a:rect l="l" t="t" r="r" b="b"/>
            <a:pathLst>
              <a:path w="114195" h="7820842">
                <a:moveTo>
                  <a:pt x="114195" y="0"/>
                </a:moveTo>
                <a:lnTo>
                  <a:pt x="114195" y="7820842"/>
                </a:lnTo>
                <a:lnTo>
                  <a:pt x="0" y="7700991"/>
                </a:lnTo>
                <a:lnTo>
                  <a:pt x="0" y="1066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68" name="组合 16"/>
          <p:cNvGrpSpPr/>
          <p:nvPr>
            <p:custDataLst>
              <p:tags r:id="rId4"/>
            </p:custDataLst>
          </p:nvPr>
        </p:nvGrpSpPr>
        <p:grpSpPr>
          <a:xfrm flipH="1" flipV="1">
            <a:off x="8804620" y="-283031"/>
            <a:ext cx="1499948" cy="2494226"/>
            <a:chOff x="1712800" y="4635950"/>
            <a:chExt cx="1499948" cy="2494226"/>
          </a:xfrm>
        </p:grpSpPr>
        <p:sp>
          <p:nvSpPr>
            <p:cNvPr id="1048843" name="任意多边形: 形状 17"/>
            <p:cNvSpPr/>
            <p:nvPr>
              <p:custDataLst>
                <p:tags r:id="rId11"/>
              </p:custDataLst>
            </p:nvPr>
          </p:nvSpPr>
          <p:spPr>
            <a:xfrm rot="2161930">
              <a:off x="1712800" y="4635950"/>
              <a:ext cx="114195" cy="2494226"/>
            </a:xfrm>
            <a:custGeom>
              <a:avLst/>
              <a:gdLst>
                <a:gd name="connsiteX0" fmla="*/ 0 w 114195"/>
                <a:gd name="connsiteY0" fmla="*/ 0 h 2494226"/>
                <a:gd name="connsiteX1" fmla="*/ 114195 w 114195"/>
                <a:gd name="connsiteY1" fmla="*/ 37410 h 2494226"/>
                <a:gd name="connsiteX2" fmla="*/ 114195 w 114195"/>
                <a:gd name="connsiteY2" fmla="*/ 2411160 h 2494226"/>
                <a:gd name="connsiteX3" fmla="*/ 0 w 114195"/>
                <a:gd name="connsiteY3" fmla="*/ 2494226 h 2494226"/>
              </a:gdLst>
              <a:ahLst/>
              <a:cxnLst>
                <a:cxn ang="0">
                  <a:pos x="connsiteX0" y="connsiteY0"/>
                </a:cxn>
                <a:cxn ang="0">
                  <a:pos x="connsiteX1" y="connsiteY1"/>
                </a:cxn>
                <a:cxn ang="0">
                  <a:pos x="connsiteX2" y="connsiteY2"/>
                </a:cxn>
                <a:cxn ang="0">
                  <a:pos x="connsiteX3" y="connsiteY3"/>
                </a:cxn>
              </a:cxnLst>
              <a:rect l="l" t="t" r="r" b="b"/>
              <a:pathLst>
                <a:path w="114195" h="2494226">
                  <a:moveTo>
                    <a:pt x="0" y="0"/>
                  </a:moveTo>
                  <a:lnTo>
                    <a:pt x="114195" y="37410"/>
                  </a:lnTo>
                  <a:lnTo>
                    <a:pt x="114195" y="2411160"/>
                  </a:lnTo>
                  <a:lnTo>
                    <a:pt x="0" y="2494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44" name="任意多边形: 形状 18"/>
            <p:cNvSpPr/>
            <p:nvPr>
              <p:custDataLst>
                <p:tags r:id="rId12"/>
              </p:custDataLst>
            </p:nvPr>
          </p:nvSpPr>
          <p:spPr>
            <a:xfrm rot="19438070" flipH="1">
              <a:off x="3098553" y="4672715"/>
              <a:ext cx="114195" cy="2453574"/>
            </a:xfrm>
            <a:custGeom>
              <a:avLst/>
              <a:gdLst>
                <a:gd name="connsiteX0" fmla="*/ 0 w 114195"/>
                <a:gd name="connsiteY0" fmla="*/ 0 h 2453574"/>
                <a:gd name="connsiteX1" fmla="*/ 0 w 114195"/>
                <a:gd name="connsiteY1" fmla="*/ 2453574 h 2453574"/>
                <a:gd name="connsiteX2" fmla="*/ 114195 w 114195"/>
                <a:gd name="connsiteY2" fmla="*/ 2370508 h 2453574"/>
                <a:gd name="connsiteX3" fmla="*/ 114195 w 114195"/>
                <a:gd name="connsiteY3" fmla="*/ 37410 h 2453574"/>
              </a:gdLst>
              <a:ahLst/>
              <a:cxnLst>
                <a:cxn ang="0">
                  <a:pos x="connsiteX0" y="connsiteY0"/>
                </a:cxn>
                <a:cxn ang="0">
                  <a:pos x="connsiteX1" y="connsiteY1"/>
                </a:cxn>
                <a:cxn ang="0">
                  <a:pos x="connsiteX2" y="connsiteY2"/>
                </a:cxn>
                <a:cxn ang="0">
                  <a:pos x="connsiteX3" y="connsiteY3"/>
                </a:cxn>
              </a:cxnLst>
              <a:rect l="l" t="t" r="r" b="b"/>
              <a:pathLst>
                <a:path w="114195" h="2453574">
                  <a:moveTo>
                    <a:pt x="0" y="0"/>
                  </a:moveTo>
                  <a:lnTo>
                    <a:pt x="0" y="2453574"/>
                  </a:lnTo>
                  <a:lnTo>
                    <a:pt x="114195" y="2370508"/>
                  </a:lnTo>
                  <a:lnTo>
                    <a:pt x="114195" y="37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048845" name="矩形 2"/>
          <p:cNvSpPr/>
          <p:nvPr>
            <p:custDataLst>
              <p:tags r:id="rId5"/>
            </p:custDataLst>
          </p:nvPr>
        </p:nvSpPr>
        <p:spPr>
          <a:xfrm rot="3266646">
            <a:off x="7374284" y="1113743"/>
            <a:ext cx="1439231" cy="117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6" name="任意多边形: 形状 20"/>
          <p:cNvSpPr/>
          <p:nvPr>
            <p:custDataLst>
              <p:tags r:id="rId6"/>
            </p:custDataLst>
          </p:nvPr>
        </p:nvSpPr>
        <p:spPr>
          <a:xfrm rot="3266646">
            <a:off x="7419031" y="397499"/>
            <a:ext cx="1205704" cy="117549"/>
          </a:xfrm>
          <a:custGeom>
            <a:avLst/>
            <a:gdLst>
              <a:gd name="connsiteX0" fmla="*/ 0 w 1205704"/>
              <a:gd name="connsiteY0" fmla="*/ 117549 h 117549"/>
              <a:gd name="connsiteX1" fmla="*/ 84020 w 1205704"/>
              <a:gd name="connsiteY1" fmla="*/ 0 h 117549"/>
              <a:gd name="connsiteX2" fmla="*/ 1205704 w 1205704"/>
              <a:gd name="connsiteY2" fmla="*/ 0 h 117549"/>
              <a:gd name="connsiteX3" fmla="*/ 1205704 w 1205704"/>
              <a:gd name="connsiteY3" fmla="*/ 117549 h 117549"/>
            </a:gdLst>
            <a:ahLst/>
            <a:cxnLst>
              <a:cxn ang="0">
                <a:pos x="connsiteX0" y="connsiteY0"/>
              </a:cxn>
              <a:cxn ang="0">
                <a:pos x="connsiteX1" y="connsiteY1"/>
              </a:cxn>
              <a:cxn ang="0">
                <a:pos x="connsiteX2" y="connsiteY2"/>
              </a:cxn>
              <a:cxn ang="0">
                <a:pos x="connsiteX3" y="connsiteY3"/>
              </a:cxn>
            </a:cxnLst>
            <a:rect l="l" t="t" r="r" b="b"/>
            <a:pathLst>
              <a:path w="1205704" h="117549">
                <a:moveTo>
                  <a:pt x="0" y="117549"/>
                </a:moveTo>
                <a:lnTo>
                  <a:pt x="84020" y="0"/>
                </a:lnTo>
                <a:lnTo>
                  <a:pt x="1205704" y="0"/>
                </a:lnTo>
                <a:lnTo>
                  <a:pt x="1205704" y="1175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7" name="标题 1"/>
          <p:cNvSpPr>
            <a:spLocks noGrp="1"/>
          </p:cNvSpPr>
          <p:nvPr>
            <p:ph type="ctrTitle" hasCustomPrompt="1"/>
            <p:custDataLst>
              <p:tags r:id="rId7"/>
            </p:custDataLst>
          </p:nvPr>
        </p:nvSpPr>
        <p:spPr>
          <a:xfrm>
            <a:off x="5085759" y="2349886"/>
            <a:ext cx="5968684" cy="2158229"/>
          </a:xfrm>
        </p:spPr>
        <p:txBody>
          <a:bodyPr anchor="ctr">
            <a:normAutofit/>
          </a:bodyPr>
          <a:lstStyle>
            <a:lvl1pPr marL="0" indent="0" algn="ctr">
              <a:buFont typeface="Arial" panose="020B0604020202020204" pitchFamily="34" charset="0"/>
              <a:buNone/>
              <a:defRPr sz="9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p>
        </p:txBody>
      </p:sp>
      <p:sp>
        <p:nvSpPr>
          <p:cNvPr id="1048848" name="日期占位符 1"/>
          <p:cNvSpPr>
            <a:spLocks noGrp="1"/>
          </p:cNvSpPr>
          <p:nvPr>
            <p:ph type="dt" sz="half" idx="10"/>
            <p:custDataLst>
              <p:tags r:id="rId8"/>
            </p:custDataLst>
          </p:nvPr>
        </p:nvSpPr>
        <p:spPr/>
        <p:txBody>
          <a:bodyPr/>
          <a:lstStyle/>
          <a:p>
            <a:fld id="{760FBDFE-C587-4B4C-A407-44438C67B59E}" type="datetimeFigureOut">
              <a:rPr lang="zh-CN" altLang="en-US" smtClean="0"/>
              <a:t>2023/12/14 Thursday</a:t>
            </a:fld>
            <a:endParaRPr lang="zh-CN" altLang="en-US"/>
          </a:p>
        </p:txBody>
      </p:sp>
      <p:sp>
        <p:nvSpPr>
          <p:cNvPr id="1048849" name="页脚占位符 3"/>
          <p:cNvSpPr>
            <a:spLocks noGrp="1"/>
          </p:cNvSpPr>
          <p:nvPr>
            <p:ph type="ftr" sz="quarter" idx="11"/>
            <p:custDataLst>
              <p:tags r:id="rId9"/>
            </p:custDataLst>
          </p:nvPr>
        </p:nvSpPr>
        <p:spPr/>
        <p:txBody>
          <a:bodyPr/>
          <a:lstStyle/>
          <a:p>
            <a:endParaRPr lang="zh-CN" altLang="en-US" dirty="0"/>
          </a:p>
        </p:txBody>
      </p:sp>
      <p:sp>
        <p:nvSpPr>
          <p:cNvPr id="1048850" name="灯片编号占位符 8"/>
          <p:cNvSpPr>
            <a:spLocks noGrp="1"/>
          </p:cNvSpPr>
          <p:nvPr>
            <p:ph type="sldNum" sz="quarter" idx="12"/>
            <p:custDataLst>
              <p:tags r:id="rId10"/>
            </p:custDataLst>
          </p:nvPr>
        </p:nvSpPr>
        <p:spPr/>
        <p:txBody>
          <a:body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相框">
    <p:bg>
      <p:bgPr>
        <a:gradFill>
          <a:gsLst>
            <a:gs pos="0">
              <a:schemeClr val="bg2"/>
            </a:gs>
            <a:gs pos="100000">
              <a:schemeClr val="tx2"/>
            </a:gs>
          </a:gsLst>
          <a:lin ang="3600000" scaled="0"/>
        </a:gradFill>
        <a:effectLst/>
      </p:bgPr>
    </p:bg>
    <p:spTree>
      <p:nvGrpSpPr>
        <p:cNvPr id="1" name=""/>
        <p:cNvGrpSpPr/>
        <p:nvPr/>
      </p:nvGrpSpPr>
      <p:grpSpPr>
        <a:xfrm>
          <a:off x="0" y="0"/>
          <a:ext cx="0" cy="0"/>
          <a:chOff x="0" y="0"/>
          <a:chExt cx="0" cy="0"/>
        </a:xfrm>
      </p:grpSpPr>
      <p:pic>
        <p:nvPicPr>
          <p:cNvPr id="2097190" name="Picture 1"/>
          <p:cNvPicPr>
            <a:picLocks noChangeAspect="1"/>
          </p:cNvPicPr>
          <p:nvPr>
            <p:custDataLst>
              <p:tags r:id="rId1"/>
            </p:custDataLst>
          </p:nvPr>
        </p:nvPicPr>
        <p:blipFill>
          <a:blip r:embed="rId9"/>
          <a:stretch>
            <a:fillRect/>
          </a:stretch>
        </p:blipFill>
        <p:spPr>
          <a:xfrm>
            <a:off x="0" y="3914775"/>
            <a:ext cx="6788150" cy="2946400"/>
          </a:xfrm>
          <a:prstGeom prst="rect">
            <a:avLst/>
          </a:prstGeom>
        </p:spPr>
      </p:pic>
      <p:sp>
        <p:nvSpPr>
          <p:cNvPr id="1048835"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36"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104883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38"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2023/12/14 Thursday</a:t>
            </a:fld>
            <a:endParaRPr lang="zh-CN" altLang="en-US"/>
          </a:p>
        </p:txBody>
      </p:sp>
      <p:sp>
        <p:nvSpPr>
          <p:cNvPr id="1048839" name="页脚占位符 3"/>
          <p:cNvSpPr>
            <a:spLocks noGrp="1"/>
          </p:cNvSpPr>
          <p:nvPr>
            <p:ph type="ftr" sz="quarter" idx="11"/>
            <p:custDataLst>
              <p:tags r:id="rId6"/>
            </p:custDataLst>
          </p:nvPr>
        </p:nvSpPr>
        <p:spPr/>
        <p:txBody>
          <a:bodyPr/>
          <a:lstStyle/>
          <a:p>
            <a:endParaRPr lang="zh-CN" altLang="en-US" dirty="0"/>
          </a:p>
        </p:txBody>
      </p:sp>
      <p:sp>
        <p:nvSpPr>
          <p:cNvPr id="1048840"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77" name="任意多边形: 形状 59"/>
          <p:cNvSpPr/>
          <p:nvPr>
            <p:custDataLst>
              <p:tags r:id="rId1"/>
            </p:custDataLst>
          </p:nvPr>
        </p:nvSpPr>
        <p:spPr>
          <a:xfrm rot="19013494" flipH="1" flipV="1">
            <a:off x="11817932" y="252489"/>
            <a:ext cx="46027" cy="1064490"/>
          </a:xfrm>
          <a:custGeom>
            <a:avLst/>
            <a:gdLst>
              <a:gd name="connsiteX0" fmla="*/ 114195 w 114195"/>
              <a:gd name="connsiteY0" fmla="*/ 0 h 2643673"/>
              <a:gd name="connsiteX1" fmla="*/ 114195 w 114195"/>
              <a:gd name="connsiteY1" fmla="*/ 2624992 h 2643673"/>
              <a:gd name="connsiteX2" fmla="*/ 0 w 114195"/>
              <a:gd name="connsiteY2" fmla="*/ 2643673 h 2643673"/>
              <a:gd name="connsiteX3" fmla="*/ 0 w 114195"/>
              <a:gd name="connsiteY3" fmla="*/ 122198 h 2643673"/>
            </a:gdLst>
            <a:ahLst/>
            <a:cxnLst>
              <a:cxn ang="0">
                <a:pos x="connsiteX0" y="connsiteY0"/>
              </a:cxn>
              <a:cxn ang="0">
                <a:pos x="connsiteX1" y="connsiteY1"/>
              </a:cxn>
              <a:cxn ang="0">
                <a:pos x="connsiteX2" y="connsiteY2"/>
              </a:cxn>
              <a:cxn ang="0">
                <a:pos x="connsiteX3" y="connsiteY3"/>
              </a:cxn>
            </a:cxnLst>
            <a:rect l="l" t="t" r="r" b="b"/>
            <a:pathLst>
              <a:path w="114195" h="2643673">
                <a:moveTo>
                  <a:pt x="114195" y="0"/>
                </a:moveTo>
                <a:lnTo>
                  <a:pt x="114195" y="2624992"/>
                </a:lnTo>
                <a:lnTo>
                  <a:pt x="0" y="2643673"/>
                </a:lnTo>
                <a:lnTo>
                  <a:pt x="0" y="1221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78" name="任意多边形: 形状 60"/>
          <p:cNvSpPr/>
          <p:nvPr>
            <p:custDataLst>
              <p:tags r:id="rId2"/>
            </p:custDataLst>
          </p:nvPr>
        </p:nvSpPr>
        <p:spPr>
          <a:xfrm rot="19013494" flipH="1" flipV="1">
            <a:off x="11861240" y="137307"/>
            <a:ext cx="46027" cy="937873"/>
          </a:xfrm>
          <a:custGeom>
            <a:avLst/>
            <a:gdLst>
              <a:gd name="connsiteX0" fmla="*/ 114195 w 114195"/>
              <a:gd name="connsiteY0" fmla="*/ 0 h 2329218"/>
              <a:gd name="connsiteX1" fmla="*/ 114195 w 114195"/>
              <a:gd name="connsiteY1" fmla="*/ 2319214 h 2329218"/>
              <a:gd name="connsiteX2" fmla="*/ 27813 w 114195"/>
              <a:gd name="connsiteY2" fmla="*/ 2329218 h 2329218"/>
              <a:gd name="connsiteX3" fmla="*/ 0 w 114195"/>
              <a:gd name="connsiteY3" fmla="*/ 2298791 h 2329218"/>
              <a:gd name="connsiteX4" fmla="*/ 0 w 114195"/>
              <a:gd name="connsiteY4" fmla="*/ 127736 h 2329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5" h="2329218">
                <a:moveTo>
                  <a:pt x="114195" y="0"/>
                </a:moveTo>
                <a:lnTo>
                  <a:pt x="114195" y="2319214"/>
                </a:lnTo>
                <a:lnTo>
                  <a:pt x="27813" y="2329218"/>
                </a:lnTo>
                <a:lnTo>
                  <a:pt x="0" y="2298791"/>
                </a:lnTo>
                <a:lnTo>
                  <a:pt x="0" y="1277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79" name="任意多边形: 形状 61"/>
          <p:cNvSpPr/>
          <p:nvPr>
            <p:custDataLst>
              <p:tags r:id="rId3"/>
            </p:custDataLst>
          </p:nvPr>
        </p:nvSpPr>
        <p:spPr>
          <a:xfrm rot="19013494" flipH="1" flipV="1">
            <a:off x="11905207" y="17806"/>
            <a:ext cx="46027" cy="818069"/>
          </a:xfrm>
          <a:custGeom>
            <a:avLst/>
            <a:gdLst>
              <a:gd name="connsiteX0" fmla="*/ 114195 w 114195"/>
              <a:gd name="connsiteY0" fmla="*/ 0 h 2031683"/>
              <a:gd name="connsiteX1" fmla="*/ 114195 w 114195"/>
              <a:gd name="connsiteY1" fmla="*/ 2015314 h 2031683"/>
              <a:gd name="connsiteX2" fmla="*/ 32998 w 114195"/>
              <a:gd name="connsiteY2" fmla="*/ 2031683 h 2031683"/>
              <a:gd name="connsiteX3" fmla="*/ 0 w 114195"/>
              <a:gd name="connsiteY3" fmla="*/ 1995216 h 2031683"/>
              <a:gd name="connsiteX4" fmla="*/ 0 w 114195"/>
              <a:gd name="connsiteY4" fmla="*/ 124974 h 2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5" h="2031683">
                <a:moveTo>
                  <a:pt x="114195" y="0"/>
                </a:moveTo>
                <a:lnTo>
                  <a:pt x="114195" y="2015314"/>
                </a:lnTo>
                <a:lnTo>
                  <a:pt x="32998" y="2031683"/>
                </a:lnTo>
                <a:lnTo>
                  <a:pt x="0" y="1995216"/>
                </a:lnTo>
                <a:lnTo>
                  <a:pt x="0" y="1249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80" name="任意多边形: 形状 62"/>
          <p:cNvSpPr/>
          <p:nvPr>
            <p:custDataLst>
              <p:tags r:id="rId4"/>
            </p:custDataLst>
          </p:nvPr>
        </p:nvSpPr>
        <p:spPr>
          <a:xfrm rot="13114061" flipH="1" flipV="1">
            <a:off x="12063346" y="129771"/>
            <a:ext cx="46027" cy="384160"/>
          </a:xfrm>
          <a:custGeom>
            <a:avLst/>
            <a:gdLst>
              <a:gd name="connsiteX0" fmla="*/ 114195 w 114195"/>
              <a:gd name="connsiteY0" fmla="*/ 954066 h 954066"/>
              <a:gd name="connsiteX1" fmla="*/ 1169 w 114195"/>
              <a:gd name="connsiteY1" fmla="*/ 941812 h 954066"/>
              <a:gd name="connsiteX2" fmla="*/ 0 w 114195"/>
              <a:gd name="connsiteY2" fmla="*/ 940342 h 954066"/>
              <a:gd name="connsiteX3" fmla="*/ 0 w 114195"/>
              <a:gd name="connsiteY3" fmla="*/ 0 h 954066"/>
              <a:gd name="connsiteX4" fmla="*/ 114195 w 114195"/>
              <a:gd name="connsiteY4" fmla="*/ 143215 h 95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5" h="954066">
                <a:moveTo>
                  <a:pt x="114195" y="954066"/>
                </a:moveTo>
                <a:lnTo>
                  <a:pt x="1169" y="941812"/>
                </a:lnTo>
                <a:lnTo>
                  <a:pt x="0" y="940342"/>
                </a:lnTo>
                <a:lnTo>
                  <a:pt x="0" y="0"/>
                </a:lnTo>
                <a:lnTo>
                  <a:pt x="114195" y="14321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81" name="任意多边形: 形状 63"/>
          <p:cNvSpPr/>
          <p:nvPr>
            <p:custDataLst>
              <p:tags r:id="rId5"/>
            </p:custDataLst>
          </p:nvPr>
        </p:nvSpPr>
        <p:spPr>
          <a:xfrm rot="13114061" flipH="1" flipV="1">
            <a:off x="11984019" y="-71964"/>
            <a:ext cx="46027" cy="482698"/>
          </a:xfrm>
          <a:custGeom>
            <a:avLst/>
            <a:gdLst>
              <a:gd name="connsiteX0" fmla="*/ 114195 w 114195"/>
              <a:gd name="connsiteY0" fmla="*/ 1198786 h 1198786"/>
              <a:gd name="connsiteX1" fmla="*/ 1169 w 114195"/>
              <a:gd name="connsiteY1" fmla="*/ 1179710 h 1198786"/>
              <a:gd name="connsiteX2" fmla="*/ 0 w 114195"/>
              <a:gd name="connsiteY2" fmla="*/ 1177421 h 1198786"/>
              <a:gd name="connsiteX3" fmla="*/ 0 w 114195"/>
              <a:gd name="connsiteY3" fmla="*/ 91055 h 1198786"/>
              <a:gd name="connsiteX4" fmla="*/ 114195 w 114195"/>
              <a:gd name="connsiteY4" fmla="*/ 0 h 119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5" h="1198786">
                <a:moveTo>
                  <a:pt x="114195" y="1198786"/>
                </a:moveTo>
                <a:lnTo>
                  <a:pt x="1169" y="1179710"/>
                </a:lnTo>
                <a:lnTo>
                  <a:pt x="0" y="1177421"/>
                </a:lnTo>
                <a:lnTo>
                  <a:pt x="0" y="91055"/>
                </a:lnTo>
                <a:lnTo>
                  <a:pt x="11419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82" name="任意多边形: 形状 64"/>
          <p:cNvSpPr/>
          <p:nvPr>
            <p:custDataLst>
              <p:tags r:id="rId6"/>
            </p:custDataLst>
          </p:nvPr>
        </p:nvSpPr>
        <p:spPr>
          <a:xfrm rot="13114061" flipH="1" flipV="1">
            <a:off x="11830157" y="-56794"/>
            <a:ext cx="46027" cy="345251"/>
          </a:xfrm>
          <a:custGeom>
            <a:avLst/>
            <a:gdLst>
              <a:gd name="connsiteX0" fmla="*/ 114195 w 114195"/>
              <a:gd name="connsiteY0" fmla="*/ 857436 h 857436"/>
              <a:gd name="connsiteX1" fmla="*/ 1169 w 114195"/>
              <a:gd name="connsiteY1" fmla="*/ 838360 h 857436"/>
              <a:gd name="connsiteX2" fmla="*/ 0 w 114195"/>
              <a:gd name="connsiteY2" fmla="*/ 836071 h 857436"/>
              <a:gd name="connsiteX3" fmla="*/ 0 w 114195"/>
              <a:gd name="connsiteY3" fmla="*/ 91055 h 857436"/>
              <a:gd name="connsiteX4" fmla="*/ 114195 w 114195"/>
              <a:gd name="connsiteY4" fmla="*/ 0 h 85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5" h="857436">
                <a:moveTo>
                  <a:pt x="114195" y="857436"/>
                </a:moveTo>
                <a:lnTo>
                  <a:pt x="1169" y="838360"/>
                </a:lnTo>
                <a:lnTo>
                  <a:pt x="0" y="836071"/>
                </a:lnTo>
                <a:lnTo>
                  <a:pt x="0" y="91055"/>
                </a:lnTo>
                <a:lnTo>
                  <a:pt x="11419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9" name="组合 65"/>
          <p:cNvGrpSpPr/>
          <p:nvPr>
            <p:custDataLst>
              <p:tags r:id="rId7"/>
            </p:custDataLst>
          </p:nvPr>
        </p:nvGrpSpPr>
        <p:grpSpPr>
          <a:xfrm flipH="1" flipV="1">
            <a:off x="10893309" y="-114400"/>
            <a:ext cx="604568" cy="1004314"/>
            <a:chOff x="1712800" y="4635950"/>
            <a:chExt cx="1499948" cy="2494226"/>
          </a:xfrm>
        </p:grpSpPr>
        <p:sp>
          <p:nvSpPr>
            <p:cNvPr id="1048683" name="任意多边形: 形状 69"/>
            <p:cNvSpPr/>
            <p:nvPr>
              <p:custDataLst>
                <p:tags r:id="rId21"/>
              </p:custDataLst>
            </p:nvPr>
          </p:nvSpPr>
          <p:spPr>
            <a:xfrm rot="2161930">
              <a:off x="1712800" y="4635950"/>
              <a:ext cx="114195" cy="2494226"/>
            </a:xfrm>
            <a:custGeom>
              <a:avLst/>
              <a:gdLst>
                <a:gd name="connsiteX0" fmla="*/ 0 w 114195"/>
                <a:gd name="connsiteY0" fmla="*/ 0 h 2494226"/>
                <a:gd name="connsiteX1" fmla="*/ 114195 w 114195"/>
                <a:gd name="connsiteY1" fmla="*/ 37410 h 2494226"/>
                <a:gd name="connsiteX2" fmla="*/ 114195 w 114195"/>
                <a:gd name="connsiteY2" fmla="*/ 2411160 h 2494226"/>
                <a:gd name="connsiteX3" fmla="*/ 0 w 114195"/>
                <a:gd name="connsiteY3" fmla="*/ 2494226 h 2494226"/>
              </a:gdLst>
              <a:ahLst/>
              <a:cxnLst>
                <a:cxn ang="0">
                  <a:pos x="connsiteX0" y="connsiteY0"/>
                </a:cxn>
                <a:cxn ang="0">
                  <a:pos x="connsiteX1" y="connsiteY1"/>
                </a:cxn>
                <a:cxn ang="0">
                  <a:pos x="connsiteX2" y="connsiteY2"/>
                </a:cxn>
                <a:cxn ang="0">
                  <a:pos x="connsiteX3" y="connsiteY3"/>
                </a:cxn>
              </a:cxnLst>
              <a:rect l="l" t="t" r="r" b="b"/>
              <a:pathLst>
                <a:path w="114195" h="2494226">
                  <a:moveTo>
                    <a:pt x="0" y="0"/>
                  </a:moveTo>
                  <a:lnTo>
                    <a:pt x="114195" y="37410"/>
                  </a:lnTo>
                  <a:lnTo>
                    <a:pt x="114195" y="2411160"/>
                  </a:lnTo>
                  <a:lnTo>
                    <a:pt x="0" y="2494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84" name="任意多边形: 形状 70"/>
            <p:cNvSpPr/>
            <p:nvPr>
              <p:custDataLst>
                <p:tags r:id="rId22"/>
              </p:custDataLst>
            </p:nvPr>
          </p:nvSpPr>
          <p:spPr>
            <a:xfrm rot="19438070" flipH="1">
              <a:off x="3098553" y="4672715"/>
              <a:ext cx="114195" cy="2453574"/>
            </a:xfrm>
            <a:custGeom>
              <a:avLst/>
              <a:gdLst>
                <a:gd name="connsiteX0" fmla="*/ 0 w 114195"/>
                <a:gd name="connsiteY0" fmla="*/ 0 h 2453574"/>
                <a:gd name="connsiteX1" fmla="*/ 0 w 114195"/>
                <a:gd name="connsiteY1" fmla="*/ 2453574 h 2453574"/>
                <a:gd name="connsiteX2" fmla="*/ 114195 w 114195"/>
                <a:gd name="connsiteY2" fmla="*/ 2370508 h 2453574"/>
                <a:gd name="connsiteX3" fmla="*/ 114195 w 114195"/>
                <a:gd name="connsiteY3" fmla="*/ 37410 h 2453574"/>
              </a:gdLst>
              <a:ahLst/>
              <a:cxnLst>
                <a:cxn ang="0">
                  <a:pos x="connsiteX0" y="connsiteY0"/>
                </a:cxn>
                <a:cxn ang="0">
                  <a:pos x="connsiteX1" y="connsiteY1"/>
                </a:cxn>
                <a:cxn ang="0">
                  <a:pos x="connsiteX2" y="connsiteY2"/>
                </a:cxn>
                <a:cxn ang="0">
                  <a:pos x="connsiteX3" y="connsiteY3"/>
                </a:cxn>
              </a:cxnLst>
              <a:rect l="l" t="t" r="r" b="b"/>
              <a:pathLst>
                <a:path w="114195" h="2453574">
                  <a:moveTo>
                    <a:pt x="0" y="0"/>
                  </a:moveTo>
                  <a:lnTo>
                    <a:pt x="0" y="2453574"/>
                  </a:lnTo>
                  <a:lnTo>
                    <a:pt x="114195" y="2370508"/>
                  </a:lnTo>
                  <a:lnTo>
                    <a:pt x="114195" y="37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90" name="组合 66"/>
          <p:cNvGrpSpPr/>
          <p:nvPr>
            <p:custDataLst>
              <p:tags r:id="rId8"/>
            </p:custDataLst>
          </p:nvPr>
        </p:nvGrpSpPr>
        <p:grpSpPr>
          <a:xfrm flipH="1" flipV="1">
            <a:off x="10545097" y="-117984"/>
            <a:ext cx="604568" cy="1004314"/>
            <a:chOff x="1712800" y="4635950"/>
            <a:chExt cx="1499948" cy="2494226"/>
          </a:xfrm>
        </p:grpSpPr>
        <p:sp>
          <p:nvSpPr>
            <p:cNvPr id="1048685" name="任意多边形: 形状 67"/>
            <p:cNvSpPr/>
            <p:nvPr>
              <p:custDataLst>
                <p:tags r:id="rId19"/>
              </p:custDataLst>
            </p:nvPr>
          </p:nvSpPr>
          <p:spPr>
            <a:xfrm rot="2161930">
              <a:off x="1712800" y="4635950"/>
              <a:ext cx="114195" cy="2494226"/>
            </a:xfrm>
            <a:custGeom>
              <a:avLst/>
              <a:gdLst>
                <a:gd name="connsiteX0" fmla="*/ 0 w 114195"/>
                <a:gd name="connsiteY0" fmla="*/ 0 h 2494226"/>
                <a:gd name="connsiteX1" fmla="*/ 114195 w 114195"/>
                <a:gd name="connsiteY1" fmla="*/ 37410 h 2494226"/>
                <a:gd name="connsiteX2" fmla="*/ 114195 w 114195"/>
                <a:gd name="connsiteY2" fmla="*/ 2411160 h 2494226"/>
                <a:gd name="connsiteX3" fmla="*/ 0 w 114195"/>
                <a:gd name="connsiteY3" fmla="*/ 2494226 h 2494226"/>
              </a:gdLst>
              <a:ahLst/>
              <a:cxnLst>
                <a:cxn ang="0">
                  <a:pos x="connsiteX0" y="connsiteY0"/>
                </a:cxn>
                <a:cxn ang="0">
                  <a:pos x="connsiteX1" y="connsiteY1"/>
                </a:cxn>
                <a:cxn ang="0">
                  <a:pos x="connsiteX2" y="connsiteY2"/>
                </a:cxn>
                <a:cxn ang="0">
                  <a:pos x="connsiteX3" y="connsiteY3"/>
                </a:cxn>
              </a:cxnLst>
              <a:rect l="l" t="t" r="r" b="b"/>
              <a:pathLst>
                <a:path w="114195" h="2494226">
                  <a:moveTo>
                    <a:pt x="0" y="0"/>
                  </a:moveTo>
                  <a:lnTo>
                    <a:pt x="114195" y="37410"/>
                  </a:lnTo>
                  <a:lnTo>
                    <a:pt x="114195" y="2411160"/>
                  </a:lnTo>
                  <a:lnTo>
                    <a:pt x="0" y="2494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86" name="任意多边形: 形状 68"/>
            <p:cNvSpPr/>
            <p:nvPr>
              <p:custDataLst>
                <p:tags r:id="rId20"/>
              </p:custDataLst>
            </p:nvPr>
          </p:nvSpPr>
          <p:spPr>
            <a:xfrm rot="19438070" flipH="1">
              <a:off x="3098553" y="4672715"/>
              <a:ext cx="114195" cy="2453574"/>
            </a:xfrm>
            <a:custGeom>
              <a:avLst/>
              <a:gdLst>
                <a:gd name="connsiteX0" fmla="*/ 0 w 114195"/>
                <a:gd name="connsiteY0" fmla="*/ 0 h 2453574"/>
                <a:gd name="connsiteX1" fmla="*/ 0 w 114195"/>
                <a:gd name="connsiteY1" fmla="*/ 2453574 h 2453574"/>
                <a:gd name="connsiteX2" fmla="*/ 114195 w 114195"/>
                <a:gd name="connsiteY2" fmla="*/ 2370508 h 2453574"/>
                <a:gd name="connsiteX3" fmla="*/ 114195 w 114195"/>
                <a:gd name="connsiteY3" fmla="*/ 37410 h 2453574"/>
              </a:gdLst>
              <a:ahLst/>
              <a:cxnLst>
                <a:cxn ang="0">
                  <a:pos x="connsiteX0" y="connsiteY0"/>
                </a:cxn>
                <a:cxn ang="0">
                  <a:pos x="connsiteX1" y="connsiteY1"/>
                </a:cxn>
                <a:cxn ang="0">
                  <a:pos x="connsiteX2" y="connsiteY2"/>
                </a:cxn>
                <a:cxn ang="0">
                  <a:pos x="connsiteX3" y="connsiteY3"/>
                </a:cxn>
              </a:cxnLst>
              <a:rect l="l" t="t" r="r" b="b"/>
              <a:pathLst>
                <a:path w="114195" h="2453574">
                  <a:moveTo>
                    <a:pt x="0" y="0"/>
                  </a:moveTo>
                  <a:lnTo>
                    <a:pt x="0" y="2453574"/>
                  </a:lnTo>
                  <a:lnTo>
                    <a:pt x="114195" y="2370508"/>
                  </a:lnTo>
                  <a:lnTo>
                    <a:pt x="114195" y="37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048687" name="任意多边形: 形状 54"/>
          <p:cNvSpPr/>
          <p:nvPr>
            <p:custDataLst>
              <p:tags r:id="rId9"/>
            </p:custDataLst>
          </p:nvPr>
        </p:nvSpPr>
        <p:spPr>
          <a:xfrm rot="8183063" flipH="1">
            <a:off x="376689" y="5708141"/>
            <a:ext cx="115200" cy="1380051"/>
          </a:xfrm>
          <a:custGeom>
            <a:avLst/>
            <a:gdLst>
              <a:gd name="connsiteX0" fmla="*/ 115200 w 115200"/>
              <a:gd name="connsiteY0" fmla="*/ 1380051 h 1380051"/>
              <a:gd name="connsiteX1" fmla="*/ 115200 w 115200"/>
              <a:gd name="connsiteY1" fmla="*/ 0 h 1380051"/>
              <a:gd name="connsiteX2" fmla="*/ 0 w 115200"/>
              <a:gd name="connsiteY2" fmla="*/ 109764 h 1380051"/>
              <a:gd name="connsiteX3" fmla="*/ 0 w 115200"/>
              <a:gd name="connsiteY3" fmla="*/ 1259145 h 1380051"/>
            </a:gdLst>
            <a:ahLst/>
            <a:cxnLst>
              <a:cxn ang="0">
                <a:pos x="connsiteX0" y="connsiteY0"/>
              </a:cxn>
              <a:cxn ang="0">
                <a:pos x="connsiteX1" y="connsiteY1"/>
              </a:cxn>
              <a:cxn ang="0">
                <a:pos x="connsiteX2" y="connsiteY2"/>
              </a:cxn>
              <a:cxn ang="0">
                <a:pos x="connsiteX3" y="connsiteY3"/>
              </a:cxn>
            </a:cxnLst>
            <a:rect l="l" t="t" r="r" b="b"/>
            <a:pathLst>
              <a:path w="115200" h="1380051">
                <a:moveTo>
                  <a:pt x="115200" y="1380051"/>
                </a:moveTo>
                <a:lnTo>
                  <a:pt x="115200" y="0"/>
                </a:lnTo>
                <a:lnTo>
                  <a:pt x="0" y="109764"/>
                </a:lnTo>
                <a:lnTo>
                  <a:pt x="0" y="125914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88" name="任意多边形: 形状 56"/>
          <p:cNvSpPr/>
          <p:nvPr>
            <p:custDataLst>
              <p:tags r:id="rId10"/>
            </p:custDataLst>
          </p:nvPr>
        </p:nvSpPr>
        <p:spPr>
          <a:xfrm rot="8183063" flipH="1">
            <a:off x="130174" y="6324231"/>
            <a:ext cx="115200" cy="665322"/>
          </a:xfrm>
          <a:custGeom>
            <a:avLst/>
            <a:gdLst>
              <a:gd name="connsiteX0" fmla="*/ 115200 w 115200"/>
              <a:gd name="connsiteY0" fmla="*/ 665322 h 665322"/>
              <a:gd name="connsiteX1" fmla="*/ 115200 w 115200"/>
              <a:gd name="connsiteY1" fmla="*/ 0 h 665322"/>
              <a:gd name="connsiteX2" fmla="*/ 0 w 115200"/>
              <a:gd name="connsiteY2" fmla="*/ 109764 h 665322"/>
              <a:gd name="connsiteX3" fmla="*/ 0 w 115200"/>
              <a:gd name="connsiteY3" fmla="*/ 544417 h 665322"/>
            </a:gdLst>
            <a:ahLst/>
            <a:cxnLst>
              <a:cxn ang="0">
                <a:pos x="connsiteX0" y="connsiteY0"/>
              </a:cxn>
              <a:cxn ang="0">
                <a:pos x="connsiteX1" y="connsiteY1"/>
              </a:cxn>
              <a:cxn ang="0">
                <a:pos x="connsiteX2" y="connsiteY2"/>
              </a:cxn>
              <a:cxn ang="0">
                <a:pos x="connsiteX3" y="connsiteY3"/>
              </a:cxn>
            </a:cxnLst>
            <a:rect l="l" t="t" r="r" b="b"/>
            <a:pathLst>
              <a:path w="115200" h="665322">
                <a:moveTo>
                  <a:pt x="115200" y="665322"/>
                </a:moveTo>
                <a:lnTo>
                  <a:pt x="115200" y="0"/>
                </a:lnTo>
                <a:lnTo>
                  <a:pt x="0" y="109764"/>
                </a:lnTo>
                <a:lnTo>
                  <a:pt x="0" y="54441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89" name="直角三角形 57"/>
          <p:cNvSpPr/>
          <p:nvPr>
            <p:custDataLst>
              <p:tags r:id="rId11"/>
            </p:custDataLst>
          </p:nvPr>
        </p:nvSpPr>
        <p:spPr>
          <a:xfrm rot="10800000" flipV="1">
            <a:off x="10258924" y="5393591"/>
            <a:ext cx="1933075" cy="1464408"/>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90" name="等腰三角形 35"/>
          <p:cNvSpPr/>
          <p:nvPr>
            <p:custDataLst>
              <p:tags r:id="rId12"/>
            </p:custDataLst>
          </p:nvPr>
        </p:nvSpPr>
        <p:spPr>
          <a:xfrm rot="10800000" flipH="1">
            <a:off x="0" y="1"/>
            <a:ext cx="1364260" cy="65609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53" name="图片 36"/>
          <p:cNvPicPr>
            <a:picLocks noChangeAspect="1"/>
          </p:cNvPicPr>
          <p:nvPr>
            <p:custDataLst>
              <p:tags r:id="rId13"/>
            </p:custDataLst>
          </p:nvPr>
        </p:nvPicPr>
        <p:blipFill>
          <a:blip r:embed="rId24" cstate="print"/>
          <a:stretch>
            <a:fillRect/>
          </a:stretch>
        </p:blipFill>
        <p:spPr>
          <a:xfrm flipH="1">
            <a:off x="0" y="0"/>
            <a:ext cx="695555" cy="1290191"/>
          </a:xfrm>
          <a:prstGeom prst="rect">
            <a:avLst/>
          </a:prstGeom>
        </p:spPr>
      </p:pic>
      <p:sp>
        <p:nvSpPr>
          <p:cNvPr id="1048691" name="标题 1"/>
          <p:cNvSpPr>
            <a:spLocks noGrp="1"/>
          </p:cNvSpPr>
          <p:nvPr>
            <p:ph type="title"/>
            <p:custDataLst>
              <p:tags r:id="rId14"/>
            </p:custDataLst>
          </p:nvPr>
        </p:nvSpPr>
        <p:spPr>
          <a:xfrm>
            <a:off x="669882" y="443234"/>
            <a:ext cx="10852237" cy="441964"/>
          </a:xfrm>
        </p:spPr>
        <p:txBody>
          <a:bodyPr vert="horz" lIns="90000" tIns="46800" rIns="90000" bIns="46800" rtlCol="0" anchor="t" anchorCtr="0">
            <a:noAutofit/>
          </a:bodyPr>
          <a:lstStyle>
            <a:lvl1pPr marL="0" marR="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1048692" name="内容占位符 2"/>
          <p:cNvSpPr>
            <a:spLocks noGrp="1"/>
          </p:cNvSpPr>
          <p:nvPr>
            <p:ph idx="1"/>
            <p:custDataLst>
              <p:tags r:id="rId15"/>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1048693" name="日期占位符 3"/>
          <p:cNvSpPr>
            <a:spLocks noGrp="1"/>
          </p:cNvSpPr>
          <p:nvPr>
            <p:ph type="dt" sz="half" idx="10"/>
            <p:custDataLst>
              <p:tags r:id="rId16"/>
            </p:custDataLst>
          </p:nvPr>
        </p:nvSpPr>
        <p:spPr/>
        <p:txBody>
          <a:bodyPr/>
          <a:lstStyle/>
          <a:p>
            <a:fld id="{760FBDFE-C587-4B4C-A407-44438C67B59E}" type="datetimeFigureOut">
              <a:rPr lang="zh-CN" altLang="en-US" smtClean="0"/>
              <a:t>2023/12/14 Thursday</a:t>
            </a:fld>
            <a:endParaRPr lang="zh-CN" altLang="en-US"/>
          </a:p>
        </p:txBody>
      </p:sp>
      <p:sp>
        <p:nvSpPr>
          <p:cNvPr id="1048694" name="页脚占位符 4"/>
          <p:cNvSpPr>
            <a:spLocks noGrp="1"/>
          </p:cNvSpPr>
          <p:nvPr>
            <p:ph type="ftr" sz="quarter" idx="11"/>
            <p:custDataLst>
              <p:tags r:id="rId17"/>
            </p:custDataLst>
          </p:nvPr>
        </p:nvSpPr>
        <p:spPr/>
        <p:txBody>
          <a:bodyPr/>
          <a:lstStyle/>
          <a:p>
            <a:endParaRPr lang="zh-CN" altLang="en-US"/>
          </a:p>
        </p:txBody>
      </p:sp>
      <p:sp>
        <p:nvSpPr>
          <p:cNvPr id="1048695" name="灯片编号占位符 5"/>
          <p:cNvSpPr>
            <a:spLocks noGrp="1"/>
          </p:cNvSpPr>
          <p:nvPr>
            <p:ph type="sldNum" sz="quarter" idx="12"/>
            <p:custDataLst>
              <p:tags r:id="rId1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spTree>
      <p:nvGrpSpPr>
        <p:cNvPr id="1" name=""/>
        <p:cNvGrpSpPr/>
        <p:nvPr/>
      </p:nvGrpSpPr>
      <p:grpSpPr>
        <a:xfrm>
          <a:off x="0" y="0"/>
          <a:ext cx="0" cy="0"/>
          <a:chOff x="0" y="0"/>
          <a:chExt cx="0" cy="0"/>
        </a:xfrm>
      </p:grpSpPr>
      <p:sp>
        <p:nvSpPr>
          <p:cNvPr id="1048704" name="等腰三角形 3"/>
          <p:cNvSpPr/>
          <p:nvPr>
            <p:custDataLst>
              <p:tags r:id="rId1"/>
            </p:custDataLst>
          </p:nvPr>
        </p:nvSpPr>
        <p:spPr>
          <a:xfrm flipH="1" flipV="1">
            <a:off x="6834937" y="7260"/>
            <a:ext cx="5357061" cy="25762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54" name="图片 8"/>
          <p:cNvPicPr>
            <a:picLocks noChangeAspect="1"/>
          </p:cNvPicPr>
          <p:nvPr>
            <p:custDataLst>
              <p:tags r:id="rId2"/>
            </p:custDataLst>
          </p:nvPr>
        </p:nvPicPr>
        <p:blipFill>
          <a:blip r:embed="rId21"/>
          <a:stretch>
            <a:fillRect/>
          </a:stretch>
        </p:blipFill>
        <p:spPr>
          <a:xfrm>
            <a:off x="9460755" y="0"/>
            <a:ext cx="2731245" cy="5066215"/>
          </a:xfrm>
          <a:prstGeom prst="rect">
            <a:avLst/>
          </a:prstGeom>
        </p:spPr>
      </p:pic>
      <p:sp>
        <p:nvSpPr>
          <p:cNvPr id="1048705" name="任意多边形: 形状 54"/>
          <p:cNvSpPr/>
          <p:nvPr>
            <p:custDataLst>
              <p:tags r:id="rId3"/>
            </p:custDataLst>
          </p:nvPr>
        </p:nvSpPr>
        <p:spPr>
          <a:xfrm rot="19013494">
            <a:off x="804537" y="3575330"/>
            <a:ext cx="114195" cy="2643673"/>
          </a:xfrm>
          <a:custGeom>
            <a:avLst/>
            <a:gdLst>
              <a:gd name="connsiteX0" fmla="*/ 114195 w 114195"/>
              <a:gd name="connsiteY0" fmla="*/ 0 h 2643673"/>
              <a:gd name="connsiteX1" fmla="*/ 114195 w 114195"/>
              <a:gd name="connsiteY1" fmla="*/ 2624992 h 2643673"/>
              <a:gd name="connsiteX2" fmla="*/ 0 w 114195"/>
              <a:gd name="connsiteY2" fmla="*/ 2643673 h 2643673"/>
              <a:gd name="connsiteX3" fmla="*/ 0 w 114195"/>
              <a:gd name="connsiteY3" fmla="*/ 122198 h 2643673"/>
            </a:gdLst>
            <a:ahLst/>
            <a:cxnLst>
              <a:cxn ang="0">
                <a:pos x="connsiteX0" y="connsiteY0"/>
              </a:cxn>
              <a:cxn ang="0">
                <a:pos x="connsiteX1" y="connsiteY1"/>
              </a:cxn>
              <a:cxn ang="0">
                <a:pos x="connsiteX2" y="connsiteY2"/>
              </a:cxn>
              <a:cxn ang="0">
                <a:pos x="connsiteX3" y="connsiteY3"/>
              </a:cxn>
            </a:cxnLst>
            <a:rect l="l" t="t" r="r" b="b"/>
            <a:pathLst>
              <a:path w="114195" h="2643673">
                <a:moveTo>
                  <a:pt x="114195" y="0"/>
                </a:moveTo>
                <a:lnTo>
                  <a:pt x="114195" y="2624992"/>
                </a:lnTo>
                <a:lnTo>
                  <a:pt x="0" y="2643673"/>
                </a:lnTo>
                <a:lnTo>
                  <a:pt x="0" y="1221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706" name="任意多边形: 形状 56"/>
          <p:cNvSpPr/>
          <p:nvPr>
            <p:custDataLst>
              <p:tags r:id="rId4"/>
            </p:custDataLst>
          </p:nvPr>
        </p:nvSpPr>
        <p:spPr>
          <a:xfrm rot="19013494">
            <a:off x="697090" y="4175840"/>
            <a:ext cx="114195" cy="2329218"/>
          </a:xfrm>
          <a:custGeom>
            <a:avLst/>
            <a:gdLst>
              <a:gd name="connsiteX0" fmla="*/ 114195 w 114195"/>
              <a:gd name="connsiteY0" fmla="*/ 0 h 2329218"/>
              <a:gd name="connsiteX1" fmla="*/ 114195 w 114195"/>
              <a:gd name="connsiteY1" fmla="*/ 2319214 h 2329218"/>
              <a:gd name="connsiteX2" fmla="*/ 27813 w 114195"/>
              <a:gd name="connsiteY2" fmla="*/ 2329218 h 2329218"/>
              <a:gd name="connsiteX3" fmla="*/ 0 w 114195"/>
              <a:gd name="connsiteY3" fmla="*/ 2298791 h 2329218"/>
              <a:gd name="connsiteX4" fmla="*/ 0 w 114195"/>
              <a:gd name="connsiteY4" fmla="*/ 127736 h 2329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5" h="2329218">
                <a:moveTo>
                  <a:pt x="114195" y="0"/>
                </a:moveTo>
                <a:lnTo>
                  <a:pt x="114195" y="2319214"/>
                </a:lnTo>
                <a:lnTo>
                  <a:pt x="27813" y="2329218"/>
                </a:lnTo>
                <a:lnTo>
                  <a:pt x="0" y="2298791"/>
                </a:lnTo>
                <a:lnTo>
                  <a:pt x="0" y="1277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707" name="任意多边形: 形状 58"/>
          <p:cNvSpPr/>
          <p:nvPr>
            <p:custDataLst>
              <p:tags r:id="rId5"/>
            </p:custDataLst>
          </p:nvPr>
        </p:nvSpPr>
        <p:spPr>
          <a:xfrm rot="19013494">
            <a:off x="588009" y="4770157"/>
            <a:ext cx="114195" cy="2031683"/>
          </a:xfrm>
          <a:custGeom>
            <a:avLst/>
            <a:gdLst>
              <a:gd name="connsiteX0" fmla="*/ 114195 w 114195"/>
              <a:gd name="connsiteY0" fmla="*/ 0 h 2031683"/>
              <a:gd name="connsiteX1" fmla="*/ 114195 w 114195"/>
              <a:gd name="connsiteY1" fmla="*/ 2015314 h 2031683"/>
              <a:gd name="connsiteX2" fmla="*/ 32998 w 114195"/>
              <a:gd name="connsiteY2" fmla="*/ 2031683 h 2031683"/>
              <a:gd name="connsiteX3" fmla="*/ 0 w 114195"/>
              <a:gd name="connsiteY3" fmla="*/ 1995216 h 2031683"/>
              <a:gd name="connsiteX4" fmla="*/ 0 w 114195"/>
              <a:gd name="connsiteY4" fmla="*/ 124974 h 2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5" h="2031683">
                <a:moveTo>
                  <a:pt x="114195" y="0"/>
                </a:moveTo>
                <a:lnTo>
                  <a:pt x="114195" y="2015314"/>
                </a:lnTo>
                <a:lnTo>
                  <a:pt x="32998" y="2031683"/>
                </a:lnTo>
                <a:lnTo>
                  <a:pt x="0" y="1995216"/>
                </a:lnTo>
                <a:lnTo>
                  <a:pt x="0" y="1249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708" name="任意多边形: 形状 33"/>
          <p:cNvSpPr/>
          <p:nvPr>
            <p:custDataLst>
              <p:tags r:id="rId6"/>
            </p:custDataLst>
          </p:nvPr>
        </p:nvSpPr>
        <p:spPr>
          <a:xfrm rot="13114061">
            <a:off x="195661" y="5569708"/>
            <a:ext cx="114195" cy="954066"/>
          </a:xfrm>
          <a:custGeom>
            <a:avLst/>
            <a:gdLst>
              <a:gd name="connsiteX0" fmla="*/ 114195 w 114195"/>
              <a:gd name="connsiteY0" fmla="*/ 954066 h 954066"/>
              <a:gd name="connsiteX1" fmla="*/ 1169 w 114195"/>
              <a:gd name="connsiteY1" fmla="*/ 941812 h 954066"/>
              <a:gd name="connsiteX2" fmla="*/ 0 w 114195"/>
              <a:gd name="connsiteY2" fmla="*/ 940342 h 954066"/>
              <a:gd name="connsiteX3" fmla="*/ 0 w 114195"/>
              <a:gd name="connsiteY3" fmla="*/ 0 h 954066"/>
              <a:gd name="connsiteX4" fmla="*/ 114195 w 114195"/>
              <a:gd name="connsiteY4" fmla="*/ 143215 h 95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5" h="954066">
                <a:moveTo>
                  <a:pt x="114195" y="954066"/>
                </a:moveTo>
                <a:lnTo>
                  <a:pt x="1169" y="941812"/>
                </a:lnTo>
                <a:lnTo>
                  <a:pt x="0" y="940342"/>
                </a:lnTo>
                <a:lnTo>
                  <a:pt x="0" y="0"/>
                </a:lnTo>
                <a:lnTo>
                  <a:pt x="114195" y="14321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709" name="任意多边形: 形状 36"/>
          <p:cNvSpPr/>
          <p:nvPr>
            <p:custDataLst>
              <p:tags r:id="rId7"/>
            </p:custDataLst>
          </p:nvPr>
        </p:nvSpPr>
        <p:spPr>
          <a:xfrm rot="13114061">
            <a:off x="392473" y="5826001"/>
            <a:ext cx="114195" cy="1198786"/>
          </a:xfrm>
          <a:custGeom>
            <a:avLst/>
            <a:gdLst>
              <a:gd name="connsiteX0" fmla="*/ 114195 w 114195"/>
              <a:gd name="connsiteY0" fmla="*/ 1198786 h 1198786"/>
              <a:gd name="connsiteX1" fmla="*/ 1169 w 114195"/>
              <a:gd name="connsiteY1" fmla="*/ 1179710 h 1198786"/>
              <a:gd name="connsiteX2" fmla="*/ 0 w 114195"/>
              <a:gd name="connsiteY2" fmla="*/ 1177421 h 1198786"/>
              <a:gd name="connsiteX3" fmla="*/ 0 w 114195"/>
              <a:gd name="connsiteY3" fmla="*/ 91055 h 1198786"/>
              <a:gd name="connsiteX4" fmla="*/ 114195 w 114195"/>
              <a:gd name="connsiteY4" fmla="*/ 0 h 119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5" h="1198786">
                <a:moveTo>
                  <a:pt x="114195" y="1198786"/>
                </a:moveTo>
                <a:lnTo>
                  <a:pt x="1169" y="1179710"/>
                </a:lnTo>
                <a:lnTo>
                  <a:pt x="0" y="1177421"/>
                </a:lnTo>
                <a:lnTo>
                  <a:pt x="0" y="91055"/>
                </a:lnTo>
                <a:lnTo>
                  <a:pt x="11419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710" name="任意多边形: 形状 39"/>
          <p:cNvSpPr/>
          <p:nvPr>
            <p:custDataLst>
              <p:tags r:id="rId8"/>
            </p:custDataLst>
          </p:nvPr>
        </p:nvSpPr>
        <p:spPr>
          <a:xfrm rot="13114061">
            <a:off x="774206" y="6129676"/>
            <a:ext cx="114195" cy="857436"/>
          </a:xfrm>
          <a:custGeom>
            <a:avLst/>
            <a:gdLst>
              <a:gd name="connsiteX0" fmla="*/ 114195 w 114195"/>
              <a:gd name="connsiteY0" fmla="*/ 857436 h 857436"/>
              <a:gd name="connsiteX1" fmla="*/ 1169 w 114195"/>
              <a:gd name="connsiteY1" fmla="*/ 838360 h 857436"/>
              <a:gd name="connsiteX2" fmla="*/ 0 w 114195"/>
              <a:gd name="connsiteY2" fmla="*/ 836071 h 857436"/>
              <a:gd name="connsiteX3" fmla="*/ 0 w 114195"/>
              <a:gd name="connsiteY3" fmla="*/ 91055 h 857436"/>
              <a:gd name="connsiteX4" fmla="*/ 114195 w 114195"/>
              <a:gd name="connsiteY4" fmla="*/ 0 h 85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5" h="857436">
                <a:moveTo>
                  <a:pt x="114195" y="857436"/>
                </a:moveTo>
                <a:lnTo>
                  <a:pt x="1169" y="838360"/>
                </a:lnTo>
                <a:lnTo>
                  <a:pt x="0" y="836071"/>
                </a:lnTo>
                <a:lnTo>
                  <a:pt x="0" y="91055"/>
                </a:lnTo>
                <a:lnTo>
                  <a:pt x="11419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96" name="组合 59"/>
          <p:cNvGrpSpPr/>
          <p:nvPr>
            <p:custDataLst>
              <p:tags r:id="rId9"/>
            </p:custDataLst>
          </p:nvPr>
        </p:nvGrpSpPr>
        <p:grpSpPr>
          <a:xfrm>
            <a:off x="1712800" y="4635950"/>
            <a:ext cx="1499948" cy="2494226"/>
            <a:chOff x="1712800" y="4635950"/>
            <a:chExt cx="1499948" cy="2494226"/>
          </a:xfrm>
        </p:grpSpPr>
        <p:sp>
          <p:nvSpPr>
            <p:cNvPr id="1048711" name="任意多边形: 形状 44"/>
            <p:cNvSpPr/>
            <p:nvPr>
              <p:custDataLst>
                <p:tags r:id="rId18"/>
              </p:custDataLst>
            </p:nvPr>
          </p:nvSpPr>
          <p:spPr>
            <a:xfrm rot="2161930">
              <a:off x="1712800" y="4635950"/>
              <a:ext cx="114195" cy="2494226"/>
            </a:xfrm>
            <a:custGeom>
              <a:avLst/>
              <a:gdLst>
                <a:gd name="connsiteX0" fmla="*/ 0 w 114195"/>
                <a:gd name="connsiteY0" fmla="*/ 0 h 2494226"/>
                <a:gd name="connsiteX1" fmla="*/ 114195 w 114195"/>
                <a:gd name="connsiteY1" fmla="*/ 37410 h 2494226"/>
                <a:gd name="connsiteX2" fmla="*/ 114195 w 114195"/>
                <a:gd name="connsiteY2" fmla="*/ 2411160 h 2494226"/>
                <a:gd name="connsiteX3" fmla="*/ 0 w 114195"/>
                <a:gd name="connsiteY3" fmla="*/ 2494226 h 2494226"/>
              </a:gdLst>
              <a:ahLst/>
              <a:cxnLst>
                <a:cxn ang="0">
                  <a:pos x="connsiteX0" y="connsiteY0"/>
                </a:cxn>
                <a:cxn ang="0">
                  <a:pos x="connsiteX1" y="connsiteY1"/>
                </a:cxn>
                <a:cxn ang="0">
                  <a:pos x="connsiteX2" y="connsiteY2"/>
                </a:cxn>
                <a:cxn ang="0">
                  <a:pos x="connsiteX3" y="connsiteY3"/>
                </a:cxn>
              </a:cxnLst>
              <a:rect l="l" t="t" r="r" b="b"/>
              <a:pathLst>
                <a:path w="114195" h="2494226">
                  <a:moveTo>
                    <a:pt x="0" y="0"/>
                  </a:moveTo>
                  <a:lnTo>
                    <a:pt x="114195" y="37410"/>
                  </a:lnTo>
                  <a:lnTo>
                    <a:pt x="114195" y="2411160"/>
                  </a:lnTo>
                  <a:lnTo>
                    <a:pt x="0" y="2494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712" name="任意多边形: 形状 48"/>
            <p:cNvSpPr/>
            <p:nvPr>
              <p:custDataLst>
                <p:tags r:id="rId19"/>
              </p:custDataLst>
            </p:nvPr>
          </p:nvSpPr>
          <p:spPr>
            <a:xfrm rot="19438070" flipH="1">
              <a:off x="3098553" y="4672715"/>
              <a:ext cx="114195" cy="2453574"/>
            </a:xfrm>
            <a:custGeom>
              <a:avLst/>
              <a:gdLst>
                <a:gd name="connsiteX0" fmla="*/ 0 w 114195"/>
                <a:gd name="connsiteY0" fmla="*/ 0 h 2453574"/>
                <a:gd name="connsiteX1" fmla="*/ 0 w 114195"/>
                <a:gd name="connsiteY1" fmla="*/ 2453574 h 2453574"/>
                <a:gd name="connsiteX2" fmla="*/ 114195 w 114195"/>
                <a:gd name="connsiteY2" fmla="*/ 2370508 h 2453574"/>
                <a:gd name="connsiteX3" fmla="*/ 114195 w 114195"/>
                <a:gd name="connsiteY3" fmla="*/ 37410 h 2453574"/>
              </a:gdLst>
              <a:ahLst/>
              <a:cxnLst>
                <a:cxn ang="0">
                  <a:pos x="connsiteX0" y="connsiteY0"/>
                </a:cxn>
                <a:cxn ang="0">
                  <a:pos x="connsiteX1" y="connsiteY1"/>
                </a:cxn>
                <a:cxn ang="0">
                  <a:pos x="connsiteX2" y="connsiteY2"/>
                </a:cxn>
                <a:cxn ang="0">
                  <a:pos x="connsiteX3" y="connsiteY3"/>
                </a:cxn>
              </a:cxnLst>
              <a:rect l="l" t="t" r="r" b="b"/>
              <a:pathLst>
                <a:path w="114195" h="2453574">
                  <a:moveTo>
                    <a:pt x="0" y="0"/>
                  </a:moveTo>
                  <a:lnTo>
                    <a:pt x="0" y="2453574"/>
                  </a:lnTo>
                  <a:lnTo>
                    <a:pt x="114195" y="2370508"/>
                  </a:lnTo>
                  <a:lnTo>
                    <a:pt x="114195" y="37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97" name="组合 60"/>
          <p:cNvGrpSpPr/>
          <p:nvPr>
            <p:custDataLst>
              <p:tags r:id="rId10"/>
            </p:custDataLst>
          </p:nvPr>
        </p:nvGrpSpPr>
        <p:grpSpPr>
          <a:xfrm>
            <a:off x="2576721" y="4644851"/>
            <a:ext cx="1499948" cy="2494226"/>
            <a:chOff x="1712800" y="4635950"/>
            <a:chExt cx="1499948" cy="2494226"/>
          </a:xfrm>
        </p:grpSpPr>
        <p:sp>
          <p:nvSpPr>
            <p:cNvPr id="1048713" name="任意多边形: 形状 61"/>
            <p:cNvSpPr/>
            <p:nvPr>
              <p:custDataLst>
                <p:tags r:id="rId16"/>
              </p:custDataLst>
            </p:nvPr>
          </p:nvSpPr>
          <p:spPr>
            <a:xfrm rot="2161930">
              <a:off x="1712800" y="4635950"/>
              <a:ext cx="114195" cy="2494226"/>
            </a:xfrm>
            <a:custGeom>
              <a:avLst/>
              <a:gdLst>
                <a:gd name="connsiteX0" fmla="*/ 0 w 114195"/>
                <a:gd name="connsiteY0" fmla="*/ 0 h 2494226"/>
                <a:gd name="connsiteX1" fmla="*/ 114195 w 114195"/>
                <a:gd name="connsiteY1" fmla="*/ 37410 h 2494226"/>
                <a:gd name="connsiteX2" fmla="*/ 114195 w 114195"/>
                <a:gd name="connsiteY2" fmla="*/ 2411160 h 2494226"/>
                <a:gd name="connsiteX3" fmla="*/ 0 w 114195"/>
                <a:gd name="connsiteY3" fmla="*/ 2494226 h 2494226"/>
              </a:gdLst>
              <a:ahLst/>
              <a:cxnLst>
                <a:cxn ang="0">
                  <a:pos x="connsiteX0" y="connsiteY0"/>
                </a:cxn>
                <a:cxn ang="0">
                  <a:pos x="connsiteX1" y="connsiteY1"/>
                </a:cxn>
                <a:cxn ang="0">
                  <a:pos x="connsiteX2" y="connsiteY2"/>
                </a:cxn>
                <a:cxn ang="0">
                  <a:pos x="connsiteX3" y="connsiteY3"/>
                </a:cxn>
              </a:cxnLst>
              <a:rect l="l" t="t" r="r" b="b"/>
              <a:pathLst>
                <a:path w="114195" h="2494226">
                  <a:moveTo>
                    <a:pt x="0" y="0"/>
                  </a:moveTo>
                  <a:lnTo>
                    <a:pt x="114195" y="37410"/>
                  </a:lnTo>
                  <a:lnTo>
                    <a:pt x="114195" y="2411160"/>
                  </a:lnTo>
                  <a:lnTo>
                    <a:pt x="0" y="2494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714" name="任意多边形: 形状 62"/>
            <p:cNvSpPr/>
            <p:nvPr>
              <p:custDataLst>
                <p:tags r:id="rId17"/>
              </p:custDataLst>
            </p:nvPr>
          </p:nvSpPr>
          <p:spPr>
            <a:xfrm rot="19438070" flipH="1">
              <a:off x="3098553" y="4672715"/>
              <a:ext cx="114195" cy="2453574"/>
            </a:xfrm>
            <a:custGeom>
              <a:avLst/>
              <a:gdLst>
                <a:gd name="connsiteX0" fmla="*/ 0 w 114195"/>
                <a:gd name="connsiteY0" fmla="*/ 0 h 2453574"/>
                <a:gd name="connsiteX1" fmla="*/ 0 w 114195"/>
                <a:gd name="connsiteY1" fmla="*/ 2453574 h 2453574"/>
                <a:gd name="connsiteX2" fmla="*/ 114195 w 114195"/>
                <a:gd name="connsiteY2" fmla="*/ 2370508 h 2453574"/>
                <a:gd name="connsiteX3" fmla="*/ 114195 w 114195"/>
                <a:gd name="connsiteY3" fmla="*/ 37410 h 2453574"/>
              </a:gdLst>
              <a:ahLst/>
              <a:cxnLst>
                <a:cxn ang="0">
                  <a:pos x="connsiteX0" y="connsiteY0"/>
                </a:cxn>
                <a:cxn ang="0">
                  <a:pos x="connsiteX1" y="connsiteY1"/>
                </a:cxn>
                <a:cxn ang="0">
                  <a:pos x="connsiteX2" y="connsiteY2"/>
                </a:cxn>
                <a:cxn ang="0">
                  <a:pos x="connsiteX3" y="connsiteY3"/>
                </a:cxn>
              </a:cxnLst>
              <a:rect l="l" t="t" r="r" b="b"/>
              <a:pathLst>
                <a:path w="114195" h="2453574">
                  <a:moveTo>
                    <a:pt x="0" y="0"/>
                  </a:moveTo>
                  <a:lnTo>
                    <a:pt x="0" y="2453574"/>
                  </a:lnTo>
                  <a:lnTo>
                    <a:pt x="114195" y="2370508"/>
                  </a:lnTo>
                  <a:lnTo>
                    <a:pt x="114195" y="37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048715" name="标题 1"/>
          <p:cNvSpPr>
            <a:spLocks noGrp="1"/>
          </p:cNvSpPr>
          <p:nvPr>
            <p:ph type="title" hasCustomPrompt="1"/>
            <p:custDataLst>
              <p:tags r:id="rId11"/>
            </p:custDataLst>
          </p:nvPr>
        </p:nvSpPr>
        <p:spPr>
          <a:xfrm>
            <a:off x="3923470" y="2590806"/>
            <a:ext cx="5621060" cy="1082219"/>
          </a:xfrm>
        </p:spPr>
        <p:txBody>
          <a:bodyPr anchor="b">
            <a:normAutofit/>
          </a:bodyPr>
          <a:lstStyle>
            <a:lvl1pPr algn="l">
              <a:defRPr sz="4800" b="1"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1048716" name="文本占位符 2"/>
          <p:cNvSpPr>
            <a:spLocks noGrp="1"/>
          </p:cNvSpPr>
          <p:nvPr>
            <p:ph type="body" idx="1"/>
            <p:custDataLst>
              <p:tags r:id="rId12"/>
            </p:custDataLst>
          </p:nvPr>
        </p:nvSpPr>
        <p:spPr>
          <a:xfrm>
            <a:off x="3923470" y="3781884"/>
            <a:ext cx="5621060" cy="712852"/>
          </a:xfrm>
        </p:spPr>
        <p:txBody>
          <a:bodyPr anchor="t">
            <a:normAutofit/>
          </a:bodyPr>
          <a:lstStyle>
            <a:lvl1pPr marL="0" indent="0" algn="l">
              <a:lnSpc>
                <a:spcPct val="100000"/>
              </a:lnSpc>
              <a:buNone/>
              <a:defRPr sz="2800" baseline="0">
                <a:solidFill>
                  <a:schemeClr val="tx1">
                    <a:lumMod val="85000"/>
                    <a:lumOff val="15000"/>
                  </a:schemeClr>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dirty="0"/>
          </a:p>
        </p:txBody>
      </p:sp>
      <p:sp>
        <p:nvSpPr>
          <p:cNvPr id="1048717" name="日期占位符 2"/>
          <p:cNvSpPr>
            <a:spLocks noGrp="1"/>
          </p:cNvSpPr>
          <p:nvPr>
            <p:ph type="dt" sz="half" idx="10"/>
            <p:custDataLst>
              <p:tags r:id="rId13"/>
            </p:custDataLst>
          </p:nvPr>
        </p:nvSpPr>
        <p:spPr/>
        <p:txBody>
          <a:bodyPr/>
          <a:lstStyle/>
          <a:p>
            <a:fld id="{760FBDFE-C587-4B4C-A407-44438C67B59E}" type="datetimeFigureOut">
              <a:rPr lang="zh-CN" altLang="en-US" smtClean="0"/>
              <a:t>2023/12/14 Thursday</a:t>
            </a:fld>
            <a:endParaRPr lang="zh-CN" altLang="en-US"/>
          </a:p>
        </p:txBody>
      </p:sp>
      <p:sp>
        <p:nvSpPr>
          <p:cNvPr id="1048718" name="页脚占位符 5"/>
          <p:cNvSpPr>
            <a:spLocks noGrp="1"/>
          </p:cNvSpPr>
          <p:nvPr>
            <p:ph type="ftr" sz="quarter" idx="11"/>
            <p:custDataLst>
              <p:tags r:id="rId14"/>
            </p:custDataLst>
          </p:nvPr>
        </p:nvSpPr>
        <p:spPr/>
        <p:txBody>
          <a:bodyPr/>
          <a:lstStyle/>
          <a:p>
            <a:endParaRPr lang="zh-CN" altLang="en-US" dirty="0"/>
          </a:p>
        </p:txBody>
      </p:sp>
      <p:sp>
        <p:nvSpPr>
          <p:cNvPr id="1048719" name="灯片编号占位符 6"/>
          <p:cNvSpPr>
            <a:spLocks noGrp="1"/>
          </p:cNvSpPr>
          <p:nvPr>
            <p:ph type="sldNum" sz="quarter" idx="12"/>
            <p:custDataLst>
              <p:tags r:id="rId15"/>
            </p:custDataLst>
          </p:nvPr>
        </p:nvSpPr>
        <p:spPr/>
        <p:txBody>
          <a:body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598" name="直角三角形 7"/>
          <p:cNvSpPr/>
          <p:nvPr>
            <p:custDataLst>
              <p:tags r:id="rId1"/>
            </p:custDataLst>
          </p:nvPr>
        </p:nvSpPr>
        <p:spPr>
          <a:xfrm flipV="1">
            <a:off x="-5476" y="0"/>
            <a:ext cx="2162619" cy="163830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9" name="直角三角形 8"/>
          <p:cNvSpPr/>
          <p:nvPr>
            <p:custDataLst>
              <p:tags r:id="rId2"/>
            </p:custDataLst>
          </p:nvPr>
        </p:nvSpPr>
        <p:spPr>
          <a:xfrm flipV="1">
            <a:off x="-5475" y="0"/>
            <a:ext cx="1891425" cy="143285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9"/>
          <p:cNvGrpSpPr/>
          <p:nvPr>
            <p:custDataLst>
              <p:tags r:id="rId3"/>
            </p:custDataLst>
          </p:nvPr>
        </p:nvGrpSpPr>
        <p:grpSpPr>
          <a:xfrm flipH="1">
            <a:off x="10989113" y="5676900"/>
            <a:ext cx="1359016" cy="817267"/>
            <a:chOff x="-179642" y="1211796"/>
            <a:chExt cx="1593073" cy="958022"/>
          </a:xfrm>
        </p:grpSpPr>
        <p:sp>
          <p:nvSpPr>
            <p:cNvPr id="1048600" name="任意多边形: 形状 10"/>
            <p:cNvSpPr/>
            <p:nvPr>
              <p:custDataLst>
                <p:tags r:id="rId10"/>
              </p:custDataLst>
            </p:nvPr>
          </p:nvSpPr>
          <p:spPr>
            <a:xfrm rot="7561930">
              <a:off x="580426" y="451728"/>
              <a:ext cx="72937" cy="1593073"/>
            </a:xfrm>
            <a:custGeom>
              <a:avLst/>
              <a:gdLst>
                <a:gd name="connsiteX0" fmla="*/ 0 w 114195"/>
                <a:gd name="connsiteY0" fmla="*/ 0 h 2494226"/>
                <a:gd name="connsiteX1" fmla="*/ 114195 w 114195"/>
                <a:gd name="connsiteY1" fmla="*/ 37410 h 2494226"/>
                <a:gd name="connsiteX2" fmla="*/ 114195 w 114195"/>
                <a:gd name="connsiteY2" fmla="*/ 2411160 h 2494226"/>
                <a:gd name="connsiteX3" fmla="*/ 0 w 114195"/>
                <a:gd name="connsiteY3" fmla="*/ 2494226 h 2494226"/>
              </a:gdLst>
              <a:ahLst/>
              <a:cxnLst>
                <a:cxn ang="0">
                  <a:pos x="connsiteX0" y="connsiteY0"/>
                </a:cxn>
                <a:cxn ang="0">
                  <a:pos x="connsiteX1" y="connsiteY1"/>
                </a:cxn>
                <a:cxn ang="0">
                  <a:pos x="connsiteX2" y="connsiteY2"/>
                </a:cxn>
                <a:cxn ang="0">
                  <a:pos x="connsiteX3" y="connsiteY3"/>
                </a:cxn>
              </a:cxnLst>
              <a:rect l="l" t="t" r="r" b="b"/>
              <a:pathLst>
                <a:path w="114195" h="2494226">
                  <a:moveTo>
                    <a:pt x="0" y="0"/>
                  </a:moveTo>
                  <a:lnTo>
                    <a:pt x="114195" y="37410"/>
                  </a:lnTo>
                  <a:lnTo>
                    <a:pt x="114195" y="2411160"/>
                  </a:lnTo>
                  <a:lnTo>
                    <a:pt x="0" y="2494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01" name="任意多边形: 形状 11"/>
            <p:cNvSpPr/>
            <p:nvPr>
              <p:custDataLst>
                <p:tags r:id="rId11"/>
              </p:custDataLst>
            </p:nvPr>
          </p:nvSpPr>
          <p:spPr>
            <a:xfrm rot="3238070" flipH="1">
              <a:off x="569926" y="1349796"/>
              <a:ext cx="72937" cy="1567108"/>
            </a:xfrm>
            <a:custGeom>
              <a:avLst/>
              <a:gdLst>
                <a:gd name="connsiteX0" fmla="*/ 0 w 114195"/>
                <a:gd name="connsiteY0" fmla="*/ 0 h 2453574"/>
                <a:gd name="connsiteX1" fmla="*/ 0 w 114195"/>
                <a:gd name="connsiteY1" fmla="*/ 2453574 h 2453574"/>
                <a:gd name="connsiteX2" fmla="*/ 114195 w 114195"/>
                <a:gd name="connsiteY2" fmla="*/ 2370508 h 2453574"/>
                <a:gd name="connsiteX3" fmla="*/ 114195 w 114195"/>
                <a:gd name="connsiteY3" fmla="*/ 37410 h 2453574"/>
              </a:gdLst>
              <a:ahLst/>
              <a:cxnLst>
                <a:cxn ang="0">
                  <a:pos x="connsiteX0" y="connsiteY0"/>
                </a:cxn>
                <a:cxn ang="0">
                  <a:pos x="connsiteX1" y="connsiteY1"/>
                </a:cxn>
                <a:cxn ang="0">
                  <a:pos x="connsiteX2" y="connsiteY2"/>
                </a:cxn>
                <a:cxn ang="0">
                  <a:pos x="connsiteX3" y="connsiteY3"/>
                </a:cxn>
              </a:cxnLst>
              <a:rect l="l" t="t" r="r" b="b"/>
              <a:pathLst>
                <a:path w="114195" h="2453574">
                  <a:moveTo>
                    <a:pt x="0" y="0"/>
                  </a:moveTo>
                  <a:lnTo>
                    <a:pt x="0" y="2453574"/>
                  </a:lnTo>
                  <a:lnTo>
                    <a:pt x="114195" y="2370508"/>
                  </a:lnTo>
                  <a:lnTo>
                    <a:pt x="114195" y="37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02" name="任意多边形: 形状 12"/>
            <p:cNvSpPr/>
            <p:nvPr>
              <p:custDataLst>
                <p:tags r:id="rId12"/>
              </p:custDataLst>
            </p:nvPr>
          </p:nvSpPr>
          <p:spPr>
            <a:xfrm rot="7561930">
              <a:off x="410329" y="782586"/>
              <a:ext cx="72937" cy="1171590"/>
            </a:xfrm>
            <a:custGeom>
              <a:avLst/>
              <a:gdLst>
                <a:gd name="connsiteX0" fmla="*/ 0 w 139051"/>
                <a:gd name="connsiteY0" fmla="*/ 2233595 h 2233595"/>
                <a:gd name="connsiteX1" fmla="*/ 0 w 139051"/>
                <a:gd name="connsiteY1" fmla="*/ 0 h 2233595"/>
                <a:gd name="connsiteX2" fmla="*/ 139051 w 139051"/>
                <a:gd name="connsiteY2" fmla="*/ 45553 h 2233595"/>
                <a:gd name="connsiteX3" fmla="*/ 139051 w 139051"/>
                <a:gd name="connsiteY3" fmla="*/ 2132449 h 2233595"/>
              </a:gdLst>
              <a:ahLst/>
              <a:cxnLst>
                <a:cxn ang="0">
                  <a:pos x="connsiteX0" y="connsiteY0"/>
                </a:cxn>
                <a:cxn ang="0">
                  <a:pos x="connsiteX1" y="connsiteY1"/>
                </a:cxn>
                <a:cxn ang="0">
                  <a:pos x="connsiteX2" y="connsiteY2"/>
                </a:cxn>
                <a:cxn ang="0">
                  <a:pos x="connsiteX3" y="connsiteY3"/>
                </a:cxn>
              </a:cxnLst>
              <a:rect l="l" t="t" r="r" b="b"/>
              <a:pathLst>
                <a:path w="139051" h="2233595">
                  <a:moveTo>
                    <a:pt x="0" y="2233595"/>
                  </a:moveTo>
                  <a:lnTo>
                    <a:pt x="0" y="0"/>
                  </a:lnTo>
                  <a:lnTo>
                    <a:pt x="139051" y="45553"/>
                  </a:lnTo>
                  <a:lnTo>
                    <a:pt x="139051" y="21324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03" name="任意多边形: 形状 13"/>
            <p:cNvSpPr/>
            <p:nvPr>
              <p:custDataLst>
                <p:tags r:id="rId13"/>
              </p:custDataLst>
            </p:nvPr>
          </p:nvSpPr>
          <p:spPr>
            <a:xfrm rot="3238070" flipH="1">
              <a:off x="399830" y="1432722"/>
              <a:ext cx="72937" cy="1145625"/>
            </a:xfrm>
            <a:custGeom>
              <a:avLst/>
              <a:gdLst>
                <a:gd name="connsiteX0" fmla="*/ 139051 w 139051"/>
                <a:gd name="connsiteY0" fmla="*/ 45553 h 2184092"/>
                <a:gd name="connsiteX1" fmla="*/ 0 w 139051"/>
                <a:gd name="connsiteY1" fmla="*/ 0 h 2184092"/>
                <a:gd name="connsiteX2" fmla="*/ 0 w 139051"/>
                <a:gd name="connsiteY2" fmla="*/ 2184092 h 2184092"/>
                <a:gd name="connsiteX3" fmla="*/ 139051 w 139051"/>
                <a:gd name="connsiteY3" fmla="*/ 2082946 h 2184092"/>
              </a:gdLst>
              <a:ahLst/>
              <a:cxnLst>
                <a:cxn ang="0">
                  <a:pos x="connsiteX0" y="connsiteY0"/>
                </a:cxn>
                <a:cxn ang="0">
                  <a:pos x="connsiteX1" y="connsiteY1"/>
                </a:cxn>
                <a:cxn ang="0">
                  <a:pos x="connsiteX2" y="connsiteY2"/>
                </a:cxn>
                <a:cxn ang="0">
                  <a:pos x="connsiteX3" y="connsiteY3"/>
                </a:cxn>
              </a:cxnLst>
              <a:rect l="l" t="t" r="r" b="b"/>
              <a:pathLst>
                <a:path w="139051" h="2184092">
                  <a:moveTo>
                    <a:pt x="139051" y="45553"/>
                  </a:moveTo>
                  <a:lnTo>
                    <a:pt x="0" y="0"/>
                  </a:lnTo>
                  <a:lnTo>
                    <a:pt x="0" y="2184092"/>
                  </a:lnTo>
                  <a:lnTo>
                    <a:pt x="139051" y="20829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048604"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1048605" name="内容占位符 2"/>
          <p:cNvSpPr>
            <a:spLocks noGrp="1"/>
          </p:cNvSpPr>
          <p:nvPr>
            <p:ph sz="half" idx="1"/>
            <p:custDataLst>
              <p:tags r:id="rId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1048606" name="内容占位符 3"/>
          <p:cNvSpPr>
            <a:spLocks noGrp="1"/>
          </p:cNvSpPr>
          <p:nvPr>
            <p:ph sz="half" idx="2"/>
            <p:custDataLst>
              <p:tags r:id="rId6"/>
            </p:custDataLst>
          </p:nvPr>
        </p:nvSpPr>
        <p:spPr>
          <a:xfrm>
            <a:off x="6238877" y="952508"/>
            <a:ext cx="5283242" cy="5388907"/>
          </a:xfrm>
        </p:spPr>
        <p:txBody>
          <a:bodyPr>
            <a:noAutofit/>
          </a:bodyPr>
          <a:lstStyle>
            <a:lvl1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1pPr>
            <a:lvl2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2pPr>
            <a:lvl3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3pPr>
            <a:lvl4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4pPr>
            <a:lvl5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607" name="日期占位符 4"/>
          <p:cNvSpPr>
            <a:spLocks noGrp="1"/>
          </p:cNvSpPr>
          <p:nvPr>
            <p:ph type="dt" sz="half" idx="10"/>
            <p:custDataLst>
              <p:tags r:id="rId7"/>
            </p:custDataLst>
          </p:nvPr>
        </p:nvSpPr>
        <p:spPr/>
        <p:txBody>
          <a:bodyPr/>
          <a:lstStyle>
            <a:lvl1pPr>
              <a:lnSpc>
                <a:spcPct val="120000"/>
              </a:lnSpc>
            </a:lvl1pPr>
          </a:lstStyle>
          <a:p>
            <a:fld id="{760FBDFE-C587-4B4C-A407-44438C67B59E}" type="datetimeFigureOut">
              <a:rPr lang="zh-CN" altLang="en-US" smtClean="0"/>
              <a:t>2023/12/14 Thursday</a:t>
            </a:fld>
            <a:endParaRPr lang="zh-CN" altLang="en-US"/>
          </a:p>
        </p:txBody>
      </p:sp>
      <p:sp>
        <p:nvSpPr>
          <p:cNvPr id="1048608" name="页脚占位符 5"/>
          <p:cNvSpPr>
            <a:spLocks noGrp="1"/>
          </p:cNvSpPr>
          <p:nvPr>
            <p:ph type="ftr" sz="quarter" idx="11"/>
            <p:custDataLst>
              <p:tags r:id="rId8"/>
            </p:custDataLst>
          </p:nvPr>
        </p:nvSpPr>
        <p:spPr/>
        <p:txBody>
          <a:bodyPr/>
          <a:lstStyle>
            <a:lvl1pPr>
              <a:lnSpc>
                <a:spcPct val="120000"/>
              </a:lnSpc>
            </a:lvl1pPr>
          </a:lstStyle>
          <a:p>
            <a:endParaRPr lang="zh-CN" altLang="en-US"/>
          </a:p>
        </p:txBody>
      </p:sp>
      <p:sp>
        <p:nvSpPr>
          <p:cNvPr id="1048609" name="灯片编号占位符 6"/>
          <p:cNvSpPr>
            <a:spLocks noGrp="1"/>
          </p:cNvSpPr>
          <p:nvPr>
            <p:ph type="sldNum" sz="quarter" idx="12"/>
            <p:custDataLst>
              <p:tags r:id="rId9"/>
            </p:custDataLst>
          </p:nvPr>
        </p:nvSpPr>
        <p:spPr/>
        <p:txBody>
          <a:bodyPr/>
          <a:lstStyle>
            <a:lvl1pPr>
              <a:lnSpc>
                <a:spcPct val="120000"/>
              </a:lnSpc>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72" name="直角三角形 16"/>
          <p:cNvSpPr/>
          <p:nvPr>
            <p:custDataLst>
              <p:tags r:id="rId1"/>
            </p:custDataLst>
          </p:nvPr>
        </p:nvSpPr>
        <p:spPr>
          <a:xfrm flipV="1">
            <a:off x="-5476" y="0"/>
            <a:ext cx="2162619" cy="163830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73" name="直角三角形 17"/>
          <p:cNvSpPr/>
          <p:nvPr>
            <p:custDataLst>
              <p:tags r:id="rId2"/>
            </p:custDataLst>
          </p:nvPr>
        </p:nvSpPr>
        <p:spPr>
          <a:xfrm flipV="1">
            <a:off x="-5475" y="0"/>
            <a:ext cx="1891425" cy="143285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4" name="组合 18"/>
          <p:cNvGrpSpPr/>
          <p:nvPr>
            <p:custDataLst>
              <p:tags r:id="rId3"/>
            </p:custDataLst>
          </p:nvPr>
        </p:nvGrpSpPr>
        <p:grpSpPr>
          <a:xfrm flipH="1">
            <a:off x="10989113" y="5676900"/>
            <a:ext cx="1359016" cy="817267"/>
            <a:chOff x="-179642" y="1211796"/>
            <a:chExt cx="1593073" cy="958022"/>
          </a:xfrm>
        </p:grpSpPr>
        <p:sp>
          <p:nvSpPr>
            <p:cNvPr id="1048874" name="任意多边形: 形状 19"/>
            <p:cNvSpPr/>
            <p:nvPr>
              <p:custDataLst>
                <p:tags r:id="rId12"/>
              </p:custDataLst>
            </p:nvPr>
          </p:nvSpPr>
          <p:spPr>
            <a:xfrm rot="7561930">
              <a:off x="580426" y="451728"/>
              <a:ext cx="72937" cy="1593073"/>
            </a:xfrm>
            <a:custGeom>
              <a:avLst/>
              <a:gdLst>
                <a:gd name="connsiteX0" fmla="*/ 0 w 114195"/>
                <a:gd name="connsiteY0" fmla="*/ 0 h 2494226"/>
                <a:gd name="connsiteX1" fmla="*/ 114195 w 114195"/>
                <a:gd name="connsiteY1" fmla="*/ 37410 h 2494226"/>
                <a:gd name="connsiteX2" fmla="*/ 114195 w 114195"/>
                <a:gd name="connsiteY2" fmla="*/ 2411160 h 2494226"/>
                <a:gd name="connsiteX3" fmla="*/ 0 w 114195"/>
                <a:gd name="connsiteY3" fmla="*/ 2494226 h 2494226"/>
              </a:gdLst>
              <a:ahLst/>
              <a:cxnLst>
                <a:cxn ang="0">
                  <a:pos x="connsiteX0" y="connsiteY0"/>
                </a:cxn>
                <a:cxn ang="0">
                  <a:pos x="connsiteX1" y="connsiteY1"/>
                </a:cxn>
                <a:cxn ang="0">
                  <a:pos x="connsiteX2" y="connsiteY2"/>
                </a:cxn>
                <a:cxn ang="0">
                  <a:pos x="connsiteX3" y="connsiteY3"/>
                </a:cxn>
              </a:cxnLst>
              <a:rect l="l" t="t" r="r" b="b"/>
              <a:pathLst>
                <a:path w="114195" h="2494226">
                  <a:moveTo>
                    <a:pt x="0" y="0"/>
                  </a:moveTo>
                  <a:lnTo>
                    <a:pt x="114195" y="37410"/>
                  </a:lnTo>
                  <a:lnTo>
                    <a:pt x="114195" y="2411160"/>
                  </a:lnTo>
                  <a:lnTo>
                    <a:pt x="0" y="2494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75" name="任意多边形: 形状 20"/>
            <p:cNvSpPr/>
            <p:nvPr>
              <p:custDataLst>
                <p:tags r:id="rId13"/>
              </p:custDataLst>
            </p:nvPr>
          </p:nvSpPr>
          <p:spPr>
            <a:xfrm rot="3238070" flipH="1">
              <a:off x="569926" y="1349796"/>
              <a:ext cx="72937" cy="1567108"/>
            </a:xfrm>
            <a:custGeom>
              <a:avLst/>
              <a:gdLst>
                <a:gd name="connsiteX0" fmla="*/ 0 w 114195"/>
                <a:gd name="connsiteY0" fmla="*/ 0 h 2453574"/>
                <a:gd name="connsiteX1" fmla="*/ 0 w 114195"/>
                <a:gd name="connsiteY1" fmla="*/ 2453574 h 2453574"/>
                <a:gd name="connsiteX2" fmla="*/ 114195 w 114195"/>
                <a:gd name="connsiteY2" fmla="*/ 2370508 h 2453574"/>
                <a:gd name="connsiteX3" fmla="*/ 114195 w 114195"/>
                <a:gd name="connsiteY3" fmla="*/ 37410 h 2453574"/>
              </a:gdLst>
              <a:ahLst/>
              <a:cxnLst>
                <a:cxn ang="0">
                  <a:pos x="connsiteX0" y="connsiteY0"/>
                </a:cxn>
                <a:cxn ang="0">
                  <a:pos x="connsiteX1" y="connsiteY1"/>
                </a:cxn>
                <a:cxn ang="0">
                  <a:pos x="connsiteX2" y="connsiteY2"/>
                </a:cxn>
                <a:cxn ang="0">
                  <a:pos x="connsiteX3" y="connsiteY3"/>
                </a:cxn>
              </a:cxnLst>
              <a:rect l="l" t="t" r="r" b="b"/>
              <a:pathLst>
                <a:path w="114195" h="2453574">
                  <a:moveTo>
                    <a:pt x="0" y="0"/>
                  </a:moveTo>
                  <a:lnTo>
                    <a:pt x="0" y="2453574"/>
                  </a:lnTo>
                  <a:lnTo>
                    <a:pt x="114195" y="2370508"/>
                  </a:lnTo>
                  <a:lnTo>
                    <a:pt x="114195" y="37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76" name="任意多边形: 形状 21"/>
            <p:cNvSpPr/>
            <p:nvPr>
              <p:custDataLst>
                <p:tags r:id="rId14"/>
              </p:custDataLst>
            </p:nvPr>
          </p:nvSpPr>
          <p:spPr>
            <a:xfrm rot="7561930">
              <a:off x="410329" y="782586"/>
              <a:ext cx="72937" cy="1171590"/>
            </a:xfrm>
            <a:custGeom>
              <a:avLst/>
              <a:gdLst>
                <a:gd name="connsiteX0" fmla="*/ 0 w 139051"/>
                <a:gd name="connsiteY0" fmla="*/ 2233595 h 2233595"/>
                <a:gd name="connsiteX1" fmla="*/ 0 w 139051"/>
                <a:gd name="connsiteY1" fmla="*/ 0 h 2233595"/>
                <a:gd name="connsiteX2" fmla="*/ 139051 w 139051"/>
                <a:gd name="connsiteY2" fmla="*/ 45553 h 2233595"/>
                <a:gd name="connsiteX3" fmla="*/ 139051 w 139051"/>
                <a:gd name="connsiteY3" fmla="*/ 2132449 h 2233595"/>
              </a:gdLst>
              <a:ahLst/>
              <a:cxnLst>
                <a:cxn ang="0">
                  <a:pos x="connsiteX0" y="connsiteY0"/>
                </a:cxn>
                <a:cxn ang="0">
                  <a:pos x="connsiteX1" y="connsiteY1"/>
                </a:cxn>
                <a:cxn ang="0">
                  <a:pos x="connsiteX2" y="connsiteY2"/>
                </a:cxn>
                <a:cxn ang="0">
                  <a:pos x="connsiteX3" y="connsiteY3"/>
                </a:cxn>
              </a:cxnLst>
              <a:rect l="l" t="t" r="r" b="b"/>
              <a:pathLst>
                <a:path w="139051" h="2233595">
                  <a:moveTo>
                    <a:pt x="0" y="2233595"/>
                  </a:moveTo>
                  <a:lnTo>
                    <a:pt x="0" y="0"/>
                  </a:lnTo>
                  <a:lnTo>
                    <a:pt x="139051" y="45553"/>
                  </a:lnTo>
                  <a:lnTo>
                    <a:pt x="139051" y="21324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77" name="任意多边形: 形状 22"/>
            <p:cNvSpPr/>
            <p:nvPr>
              <p:custDataLst>
                <p:tags r:id="rId15"/>
              </p:custDataLst>
            </p:nvPr>
          </p:nvSpPr>
          <p:spPr>
            <a:xfrm rot="3238070" flipH="1">
              <a:off x="399830" y="1432722"/>
              <a:ext cx="72937" cy="1145625"/>
            </a:xfrm>
            <a:custGeom>
              <a:avLst/>
              <a:gdLst>
                <a:gd name="connsiteX0" fmla="*/ 139051 w 139051"/>
                <a:gd name="connsiteY0" fmla="*/ 45553 h 2184092"/>
                <a:gd name="connsiteX1" fmla="*/ 0 w 139051"/>
                <a:gd name="connsiteY1" fmla="*/ 0 h 2184092"/>
                <a:gd name="connsiteX2" fmla="*/ 0 w 139051"/>
                <a:gd name="connsiteY2" fmla="*/ 2184092 h 2184092"/>
                <a:gd name="connsiteX3" fmla="*/ 139051 w 139051"/>
                <a:gd name="connsiteY3" fmla="*/ 2082946 h 2184092"/>
              </a:gdLst>
              <a:ahLst/>
              <a:cxnLst>
                <a:cxn ang="0">
                  <a:pos x="connsiteX0" y="connsiteY0"/>
                </a:cxn>
                <a:cxn ang="0">
                  <a:pos x="connsiteX1" y="connsiteY1"/>
                </a:cxn>
                <a:cxn ang="0">
                  <a:pos x="connsiteX2" y="connsiteY2"/>
                </a:cxn>
                <a:cxn ang="0">
                  <a:pos x="connsiteX3" y="connsiteY3"/>
                </a:cxn>
              </a:cxnLst>
              <a:rect l="l" t="t" r="r" b="b"/>
              <a:pathLst>
                <a:path w="139051" h="2184092">
                  <a:moveTo>
                    <a:pt x="139051" y="45553"/>
                  </a:moveTo>
                  <a:lnTo>
                    <a:pt x="0" y="0"/>
                  </a:lnTo>
                  <a:lnTo>
                    <a:pt x="0" y="2184092"/>
                  </a:lnTo>
                  <a:lnTo>
                    <a:pt x="139051" y="20829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048878"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1048879"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1048880"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881"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1048882"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883" name="日期占位符 6"/>
          <p:cNvSpPr>
            <a:spLocks noGrp="1"/>
          </p:cNvSpPr>
          <p:nvPr>
            <p:ph type="dt" sz="half" idx="10"/>
            <p:custDataLst>
              <p:tags r:id="rId9"/>
            </p:custDataLst>
          </p:nvPr>
        </p:nvSpPr>
        <p:spPr/>
        <p:txBody>
          <a:bodyPr/>
          <a:lstStyle>
            <a:lvl1pPr>
              <a:lnSpc>
                <a:spcPct val="120000"/>
              </a:lnSpc>
            </a:lvl1pPr>
          </a:lstStyle>
          <a:p>
            <a:fld id="{760FBDFE-C587-4B4C-A407-44438C67B59E}" type="datetimeFigureOut">
              <a:rPr lang="zh-CN" altLang="en-US" smtClean="0"/>
              <a:t>2023/12/14 Thursday</a:t>
            </a:fld>
            <a:endParaRPr lang="zh-CN" altLang="en-US"/>
          </a:p>
        </p:txBody>
      </p:sp>
      <p:sp>
        <p:nvSpPr>
          <p:cNvPr id="1048884" name="页脚占位符 7"/>
          <p:cNvSpPr>
            <a:spLocks noGrp="1"/>
          </p:cNvSpPr>
          <p:nvPr>
            <p:ph type="ftr" sz="quarter" idx="11"/>
            <p:custDataLst>
              <p:tags r:id="rId10"/>
            </p:custDataLst>
          </p:nvPr>
        </p:nvSpPr>
        <p:spPr/>
        <p:txBody>
          <a:bodyPr/>
          <a:lstStyle>
            <a:lvl1pPr>
              <a:lnSpc>
                <a:spcPct val="120000"/>
              </a:lnSpc>
            </a:lvl1pPr>
          </a:lstStyle>
          <a:p>
            <a:endParaRPr lang="zh-CN" altLang="en-US"/>
          </a:p>
        </p:txBody>
      </p:sp>
      <p:sp>
        <p:nvSpPr>
          <p:cNvPr id="1048885" name="灯片编号占位符 8"/>
          <p:cNvSpPr>
            <a:spLocks noGrp="1"/>
          </p:cNvSpPr>
          <p:nvPr>
            <p:ph type="sldNum" sz="quarter" idx="12"/>
            <p:custDataLst>
              <p:tags r:id="rId11"/>
            </p:custDataLst>
          </p:nvPr>
        </p:nvSpPr>
        <p:spPr/>
        <p:txBody>
          <a:bodyPr/>
          <a:lstStyle>
            <a:lvl1pPr>
              <a:lnSpc>
                <a:spcPct val="120000"/>
              </a:lnSpc>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26" name="直角三角形 5"/>
          <p:cNvSpPr/>
          <p:nvPr>
            <p:custDataLst>
              <p:tags r:id="rId1"/>
            </p:custDataLst>
          </p:nvPr>
        </p:nvSpPr>
        <p:spPr>
          <a:xfrm flipV="1">
            <a:off x="-5476" y="0"/>
            <a:ext cx="2162619" cy="163830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27" name="直角三角形 6"/>
          <p:cNvSpPr/>
          <p:nvPr>
            <p:custDataLst>
              <p:tags r:id="rId2"/>
            </p:custDataLst>
          </p:nvPr>
        </p:nvSpPr>
        <p:spPr>
          <a:xfrm flipV="1">
            <a:off x="-5475" y="0"/>
            <a:ext cx="1891425" cy="143285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
          <p:cNvGrpSpPr/>
          <p:nvPr>
            <p:custDataLst>
              <p:tags r:id="rId3"/>
            </p:custDataLst>
          </p:nvPr>
        </p:nvGrpSpPr>
        <p:grpSpPr>
          <a:xfrm flipH="1">
            <a:off x="10989113" y="5676900"/>
            <a:ext cx="1359016" cy="817267"/>
            <a:chOff x="-179642" y="1211796"/>
            <a:chExt cx="1593073" cy="958022"/>
          </a:xfrm>
        </p:grpSpPr>
        <p:sp>
          <p:nvSpPr>
            <p:cNvPr id="1048628" name="任意多边形: 形状 8"/>
            <p:cNvSpPr/>
            <p:nvPr>
              <p:custDataLst>
                <p:tags r:id="rId8"/>
              </p:custDataLst>
            </p:nvPr>
          </p:nvSpPr>
          <p:spPr>
            <a:xfrm rot="7561930">
              <a:off x="580426" y="451728"/>
              <a:ext cx="72937" cy="1593073"/>
            </a:xfrm>
            <a:custGeom>
              <a:avLst/>
              <a:gdLst>
                <a:gd name="connsiteX0" fmla="*/ 0 w 114195"/>
                <a:gd name="connsiteY0" fmla="*/ 0 h 2494226"/>
                <a:gd name="connsiteX1" fmla="*/ 114195 w 114195"/>
                <a:gd name="connsiteY1" fmla="*/ 37410 h 2494226"/>
                <a:gd name="connsiteX2" fmla="*/ 114195 w 114195"/>
                <a:gd name="connsiteY2" fmla="*/ 2411160 h 2494226"/>
                <a:gd name="connsiteX3" fmla="*/ 0 w 114195"/>
                <a:gd name="connsiteY3" fmla="*/ 2494226 h 2494226"/>
              </a:gdLst>
              <a:ahLst/>
              <a:cxnLst>
                <a:cxn ang="0">
                  <a:pos x="connsiteX0" y="connsiteY0"/>
                </a:cxn>
                <a:cxn ang="0">
                  <a:pos x="connsiteX1" y="connsiteY1"/>
                </a:cxn>
                <a:cxn ang="0">
                  <a:pos x="connsiteX2" y="connsiteY2"/>
                </a:cxn>
                <a:cxn ang="0">
                  <a:pos x="connsiteX3" y="connsiteY3"/>
                </a:cxn>
              </a:cxnLst>
              <a:rect l="l" t="t" r="r" b="b"/>
              <a:pathLst>
                <a:path w="114195" h="2494226">
                  <a:moveTo>
                    <a:pt x="0" y="0"/>
                  </a:moveTo>
                  <a:lnTo>
                    <a:pt x="114195" y="37410"/>
                  </a:lnTo>
                  <a:lnTo>
                    <a:pt x="114195" y="2411160"/>
                  </a:lnTo>
                  <a:lnTo>
                    <a:pt x="0" y="2494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29" name="任意多边形: 形状 9"/>
            <p:cNvSpPr/>
            <p:nvPr>
              <p:custDataLst>
                <p:tags r:id="rId9"/>
              </p:custDataLst>
            </p:nvPr>
          </p:nvSpPr>
          <p:spPr>
            <a:xfrm rot="3238070" flipH="1">
              <a:off x="569926" y="1349796"/>
              <a:ext cx="72937" cy="1567108"/>
            </a:xfrm>
            <a:custGeom>
              <a:avLst/>
              <a:gdLst>
                <a:gd name="connsiteX0" fmla="*/ 0 w 114195"/>
                <a:gd name="connsiteY0" fmla="*/ 0 h 2453574"/>
                <a:gd name="connsiteX1" fmla="*/ 0 w 114195"/>
                <a:gd name="connsiteY1" fmla="*/ 2453574 h 2453574"/>
                <a:gd name="connsiteX2" fmla="*/ 114195 w 114195"/>
                <a:gd name="connsiteY2" fmla="*/ 2370508 h 2453574"/>
                <a:gd name="connsiteX3" fmla="*/ 114195 w 114195"/>
                <a:gd name="connsiteY3" fmla="*/ 37410 h 2453574"/>
              </a:gdLst>
              <a:ahLst/>
              <a:cxnLst>
                <a:cxn ang="0">
                  <a:pos x="connsiteX0" y="connsiteY0"/>
                </a:cxn>
                <a:cxn ang="0">
                  <a:pos x="connsiteX1" y="connsiteY1"/>
                </a:cxn>
                <a:cxn ang="0">
                  <a:pos x="connsiteX2" y="connsiteY2"/>
                </a:cxn>
                <a:cxn ang="0">
                  <a:pos x="connsiteX3" y="connsiteY3"/>
                </a:cxn>
              </a:cxnLst>
              <a:rect l="l" t="t" r="r" b="b"/>
              <a:pathLst>
                <a:path w="114195" h="2453574">
                  <a:moveTo>
                    <a:pt x="0" y="0"/>
                  </a:moveTo>
                  <a:lnTo>
                    <a:pt x="0" y="2453574"/>
                  </a:lnTo>
                  <a:lnTo>
                    <a:pt x="114195" y="2370508"/>
                  </a:lnTo>
                  <a:lnTo>
                    <a:pt x="114195" y="37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30" name="任意多边形: 形状 10"/>
            <p:cNvSpPr/>
            <p:nvPr>
              <p:custDataLst>
                <p:tags r:id="rId10"/>
              </p:custDataLst>
            </p:nvPr>
          </p:nvSpPr>
          <p:spPr>
            <a:xfrm rot="7561930">
              <a:off x="410329" y="782586"/>
              <a:ext cx="72937" cy="1171590"/>
            </a:xfrm>
            <a:custGeom>
              <a:avLst/>
              <a:gdLst>
                <a:gd name="connsiteX0" fmla="*/ 0 w 139051"/>
                <a:gd name="connsiteY0" fmla="*/ 2233595 h 2233595"/>
                <a:gd name="connsiteX1" fmla="*/ 0 w 139051"/>
                <a:gd name="connsiteY1" fmla="*/ 0 h 2233595"/>
                <a:gd name="connsiteX2" fmla="*/ 139051 w 139051"/>
                <a:gd name="connsiteY2" fmla="*/ 45553 h 2233595"/>
                <a:gd name="connsiteX3" fmla="*/ 139051 w 139051"/>
                <a:gd name="connsiteY3" fmla="*/ 2132449 h 2233595"/>
              </a:gdLst>
              <a:ahLst/>
              <a:cxnLst>
                <a:cxn ang="0">
                  <a:pos x="connsiteX0" y="connsiteY0"/>
                </a:cxn>
                <a:cxn ang="0">
                  <a:pos x="connsiteX1" y="connsiteY1"/>
                </a:cxn>
                <a:cxn ang="0">
                  <a:pos x="connsiteX2" y="connsiteY2"/>
                </a:cxn>
                <a:cxn ang="0">
                  <a:pos x="connsiteX3" y="connsiteY3"/>
                </a:cxn>
              </a:cxnLst>
              <a:rect l="l" t="t" r="r" b="b"/>
              <a:pathLst>
                <a:path w="139051" h="2233595">
                  <a:moveTo>
                    <a:pt x="0" y="2233595"/>
                  </a:moveTo>
                  <a:lnTo>
                    <a:pt x="0" y="0"/>
                  </a:lnTo>
                  <a:lnTo>
                    <a:pt x="139051" y="45553"/>
                  </a:lnTo>
                  <a:lnTo>
                    <a:pt x="139051" y="21324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31" name="任意多边形: 形状 11"/>
            <p:cNvSpPr/>
            <p:nvPr>
              <p:custDataLst>
                <p:tags r:id="rId11"/>
              </p:custDataLst>
            </p:nvPr>
          </p:nvSpPr>
          <p:spPr>
            <a:xfrm rot="3238070" flipH="1">
              <a:off x="399830" y="1432722"/>
              <a:ext cx="72937" cy="1145625"/>
            </a:xfrm>
            <a:custGeom>
              <a:avLst/>
              <a:gdLst>
                <a:gd name="connsiteX0" fmla="*/ 139051 w 139051"/>
                <a:gd name="connsiteY0" fmla="*/ 45553 h 2184092"/>
                <a:gd name="connsiteX1" fmla="*/ 0 w 139051"/>
                <a:gd name="connsiteY1" fmla="*/ 0 h 2184092"/>
                <a:gd name="connsiteX2" fmla="*/ 0 w 139051"/>
                <a:gd name="connsiteY2" fmla="*/ 2184092 h 2184092"/>
                <a:gd name="connsiteX3" fmla="*/ 139051 w 139051"/>
                <a:gd name="connsiteY3" fmla="*/ 2082946 h 2184092"/>
              </a:gdLst>
              <a:ahLst/>
              <a:cxnLst>
                <a:cxn ang="0">
                  <a:pos x="connsiteX0" y="connsiteY0"/>
                </a:cxn>
                <a:cxn ang="0">
                  <a:pos x="connsiteX1" y="connsiteY1"/>
                </a:cxn>
                <a:cxn ang="0">
                  <a:pos x="connsiteX2" y="connsiteY2"/>
                </a:cxn>
                <a:cxn ang="0">
                  <a:pos x="connsiteX3" y="connsiteY3"/>
                </a:cxn>
              </a:cxnLst>
              <a:rect l="l" t="t" r="r" b="b"/>
              <a:pathLst>
                <a:path w="139051" h="2184092">
                  <a:moveTo>
                    <a:pt x="139051" y="45553"/>
                  </a:moveTo>
                  <a:lnTo>
                    <a:pt x="0" y="0"/>
                  </a:lnTo>
                  <a:lnTo>
                    <a:pt x="0" y="2184092"/>
                  </a:lnTo>
                  <a:lnTo>
                    <a:pt x="139051" y="20829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04863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1048633" name="日期占位符 2"/>
          <p:cNvSpPr>
            <a:spLocks noGrp="1"/>
          </p:cNvSpPr>
          <p:nvPr>
            <p:ph type="dt" sz="half" idx="10"/>
            <p:custDataLst>
              <p:tags r:id="rId5"/>
            </p:custDataLst>
          </p:nvPr>
        </p:nvSpPr>
        <p:spPr/>
        <p:txBody>
          <a:bodyPr/>
          <a:lstStyle>
            <a:lvl1pPr>
              <a:lnSpc>
                <a:spcPct val="120000"/>
              </a:lnSpc>
            </a:lvl1pPr>
          </a:lstStyle>
          <a:p>
            <a:fld id="{760FBDFE-C587-4B4C-A407-44438C67B59E}" type="datetimeFigureOut">
              <a:rPr lang="zh-CN" altLang="en-US" smtClean="0"/>
              <a:t>2023/12/14 Thursday</a:t>
            </a:fld>
            <a:endParaRPr lang="zh-CN" altLang="en-US"/>
          </a:p>
        </p:txBody>
      </p:sp>
      <p:sp>
        <p:nvSpPr>
          <p:cNvPr id="1048634" name="页脚占位符 3"/>
          <p:cNvSpPr>
            <a:spLocks noGrp="1"/>
          </p:cNvSpPr>
          <p:nvPr>
            <p:ph type="ftr" sz="quarter" idx="11"/>
            <p:custDataLst>
              <p:tags r:id="rId6"/>
            </p:custDataLst>
          </p:nvPr>
        </p:nvSpPr>
        <p:spPr/>
        <p:txBody>
          <a:bodyPr/>
          <a:lstStyle>
            <a:lvl1pPr>
              <a:lnSpc>
                <a:spcPct val="120000"/>
              </a:lnSpc>
            </a:lvl1pPr>
          </a:lstStyle>
          <a:p>
            <a:endParaRPr lang="zh-CN" altLang="en-US"/>
          </a:p>
        </p:txBody>
      </p:sp>
      <p:sp>
        <p:nvSpPr>
          <p:cNvPr id="1048635" name="灯片编号占位符 4"/>
          <p:cNvSpPr>
            <a:spLocks noGrp="1"/>
          </p:cNvSpPr>
          <p:nvPr>
            <p:ph type="sldNum" sz="quarter" idx="12"/>
            <p:custDataLst>
              <p:tags r:id="rId7"/>
            </p:custDataLst>
          </p:nvPr>
        </p:nvSpPr>
        <p:spPr/>
        <p:txBody>
          <a:bodyPr/>
          <a:lstStyle>
            <a:lvl1pPr>
              <a:lnSpc>
                <a:spcPct val="120000"/>
              </a:lnSpc>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59" name="直角三角形 4"/>
          <p:cNvSpPr/>
          <p:nvPr>
            <p:custDataLst>
              <p:tags r:id="rId1"/>
            </p:custDataLst>
          </p:nvPr>
        </p:nvSpPr>
        <p:spPr>
          <a:xfrm flipV="1">
            <a:off x="-5476" y="0"/>
            <a:ext cx="2162619" cy="163830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60" name="直角三角形 5"/>
          <p:cNvSpPr/>
          <p:nvPr>
            <p:custDataLst>
              <p:tags r:id="rId2"/>
            </p:custDataLst>
          </p:nvPr>
        </p:nvSpPr>
        <p:spPr>
          <a:xfrm flipV="1">
            <a:off x="-5475" y="0"/>
            <a:ext cx="1891425" cy="143285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6"/>
          <p:cNvGrpSpPr/>
          <p:nvPr>
            <p:custDataLst>
              <p:tags r:id="rId3"/>
            </p:custDataLst>
          </p:nvPr>
        </p:nvGrpSpPr>
        <p:grpSpPr>
          <a:xfrm flipH="1">
            <a:off x="10989113" y="5676900"/>
            <a:ext cx="1359016" cy="817267"/>
            <a:chOff x="-179642" y="1211796"/>
            <a:chExt cx="1593073" cy="958022"/>
          </a:xfrm>
        </p:grpSpPr>
        <p:sp>
          <p:nvSpPr>
            <p:cNvPr id="1048661" name="任意多边形: 形状 7"/>
            <p:cNvSpPr/>
            <p:nvPr>
              <p:custDataLst>
                <p:tags r:id="rId7"/>
              </p:custDataLst>
            </p:nvPr>
          </p:nvSpPr>
          <p:spPr>
            <a:xfrm rot="7561930">
              <a:off x="580426" y="451728"/>
              <a:ext cx="72937" cy="1593073"/>
            </a:xfrm>
            <a:custGeom>
              <a:avLst/>
              <a:gdLst>
                <a:gd name="connsiteX0" fmla="*/ 0 w 114195"/>
                <a:gd name="connsiteY0" fmla="*/ 0 h 2494226"/>
                <a:gd name="connsiteX1" fmla="*/ 114195 w 114195"/>
                <a:gd name="connsiteY1" fmla="*/ 37410 h 2494226"/>
                <a:gd name="connsiteX2" fmla="*/ 114195 w 114195"/>
                <a:gd name="connsiteY2" fmla="*/ 2411160 h 2494226"/>
                <a:gd name="connsiteX3" fmla="*/ 0 w 114195"/>
                <a:gd name="connsiteY3" fmla="*/ 2494226 h 2494226"/>
              </a:gdLst>
              <a:ahLst/>
              <a:cxnLst>
                <a:cxn ang="0">
                  <a:pos x="connsiteX0" y="connsiteY0"/>
                </a:cxn>
                <a:cxn ang="0">
                  <a:pos x="connsiteX1" y="connsiteY1"/>
                </a:cxn>
                <a:cxn ang="0">
                  <a:pos x="connsiteX2" y="connsiteY2"/>
                </a:cxn>
                <a:cxn ang="0">
                  <a:pos x="connsiteX3" y="connsiteY3"/>
                </a:cxn>
              </a:cxnLst>
              <a:rect l="l" t="t" r="r" b="b"/>
              <a:pathLst>
                <a:path w="114195" h="2494226">
                  <a:moveTo>
                    <a:pt x="0" y="0"/>
                  </a:moveTo>
                  <a:lnTo>
                    <a:pt x="114195" y="37410"/>
                  </a:lnTo>
                  <a:lnTo>
                    <a:pt x="114195" y="2411160"/>
                  </a:lnTo>
                  <a:lnTo>
                    <a:pt x="0" y="2494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62" name="任意多边形: 形状 8"/>
            <p:cNvSpPr/>
            <p:nvPr>
              <p:custDataLst>
                <p:tags r:id="rId8"/>
              </p:custDataLst>
            </p:nvPr>
          </p:nvSpPr>
          <p:spPr>
            <a:xfrm rot="3238070" flipH="1">
              <a:off x="569926" y="1349796"/>
              <a:ext cx="72937" cy="1567108"/>
            </a:xfrm>
            <a:custGeom>
              <a:avLst/>
              <a:gdLst>
                <a:gd name="connsiteX0" fmla="*/ 0 w 114195"/>
                <a:gd name="connsiteY0" fmla="*/ 0 h 2453574"/>
                <a:gd name="connsiteX1" fmla="*/ 0 w 114195"/>
                <a:gd name="connsiteY1" fmla="*/ 2453574 h 2453574"/>
                <a:gd name="connsiteX2" fmla="*/ 114195 w 114195"/>
                <a:gd name="connsiteY2" fmla="*/ 2370508 h 2453574"/>
                <a:gd name="connsiteX3" fmla="*/ 114195 w 114195"/>
                <a:gd name="connsiteY3" fmla="*/ 37410 h 2453574"/>
              </a:gdLst>
              <a:ahLst/>
              <a:cxnLst>
                <a:cxn ang="0">
                  <a:pos x="connsiteX0" y="connsiteY0"/>
                </a:cxn>
                <a:cxn ang="0">
                  <a:pos x="connsiteX1" y="connsiteY1"/>
                </a:cxn>
                <a:cxn ang="0">
                  <a:pos x="connsiteX2" y="connsiteY2"/>
                </a:cxn>
                <a:cxn ang="0">
                  <a:pos x="connsiteX3" y="connsiteY3"/>
                </a:cxn>
              </a:cxnLst>
              <a:rect l="l" t="t" r="r" b="b"/>
              <a:pathLst>
                <a:path w="114195" h="2453574">
                  <a:moveTo>
                    <a:pt x="0" y="0"/>
                  </a:moveTo>
                  <a:lnTo>
                    <a:pt x="0" y="2453574"/>
                  </a:lnTo>
                  <a:lnTo>
                    <a:pt x="114195" y="2370508"/>
                  </a:lnTo>
                  <a:lnTo>
                    <a:pt x="114195" y="37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63" name="任意多边形: 形状 9"/>
            <p:cNvSpPr/>
            <p:nvPr>
              <p:custDataLst>
                <p:tags r:id="rId9"/>
              </p:custDataLst>
            </p:nvPr>
          </p:nvSpPr>
          <p:spPr>
            <a:xfrm rot="7561930">
              <a:off x="410329" y="782586"/>
              <a:ext cx="72937" cy="1171590"/>
            </a:xfrm>
            <a:custGeom>
              <a:avLst/>
              <a:gdLst>
                <a:gd name="connsiteX0" fmla="*/ 0 w 139051"/>
                <a:gd name="connsiteY0" fmla="*/ 2233595 h 2233595"/>
                <a:gd name="connsiteX1" fmla="*/ 0 w 139051"/>
                <a:gd name="connsiteY1" fmla="*/ 0 h 2233595"/>
                <a:gd name="connsiteX2" fmla="*/ 139051 w 139051"/>
                <a:gd name="connsiteY2" fmla="*/ 45553 h 2233595"/>
                <a:gd name="connsiteX3" fmla="*/ 139051 w 139051"/>
                <a:gd name="connsiteY3" fmla="*/ 2132449 h 2233595"/>
              </a:gdLst>
              <a:ahLst/>
              <a:cxnLst>
                <a:cxn ang="0">
                  <a:pos x="connsiteX0" y="connsiteY0"/>
                </a:cxn>
                <a:cxn ang="0">
                  <a:pos x="connsiteX1" y="connsiteY1"/>
                </a:cxn>
                <a:cxn ang="0">
                  <a:pos x="connsiteX2" y="connsiteY2"/>
                </a:cxn>
                <a:cxn ang="0">
                  <a:pos x="connsiteX3" y="connsiteY3"/>
                </a:cxn>
              </a:cxnLst>
              <a:rect l="l" t="t" r="r" b="b"/>
              <a:pathLst>
                <a:path w="139051" h="2233595">
                  <a:moveTo>
                    <a:pt x="0" y="2233595"/>
                  </a:moveTo>
                  <a:lnTo>
                    <a:pt x="0" y="0"/>
                  </a:lnTo>
                  <a:lnTo>
                    <a:pt x="139051" y="45553"/>
                  </a:lnTo>
                  <a:lnTo>
                    <a:pt x="139051" y="21324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664" name="任意多边形: 形状 10"/>
            <p:cNvSpPr/>
            <p:nvPr>
              <p:custDataLst>
                <p:tags r:id="rId10"/>
              </p:custDataLst>
            </p:nvPr>
          </p:nvSpPr>
          <p:spPr>
            <a:xfrm rot="3238070" flipH="1">
              <a:off x="399830" y="1432722"/>
              <a:ext cx="72937" cy="1145625"/>
            </a:xfrm>
            <a:custGeom>
              <a:avLst/>
              <a:gdLst>
                <a:gd name="connsiteX0" fmla="*/ 139051 w 139051"/>
                <a:gd name="connsiteY0" fmla="*/ 45553 h 2184092"/>
                <a:gd name="connsiteX1" fmla="*/ 0 w 139051"/>
                <a:gd name="connsiteY1" fmla="*/ 0 h 2184092"/>
                <a:gd name="connsiteX2" fmla="*/ 0 w 139051"/>
                <a:gd name="connsiteY2" fmla="*/ 2184092 h 2184092"/>
                <a:gd name="connsiteX3" fmla="*/ 139051 w 139051"/>
                <a:gd name="connsiteY3" fmla="*/ 2082946 h 2184092"/>
              </a:gdLst>
              <a:ahLst/>
              <a:cxnLst>
                <a:cxn ang="0">
                  <a:pos x="connsiteX0" y="connsiteY0"/>
                </a:cxn>
                <a:cxn ang="0">
                  <a:pos x="connsiteX1" y="connsiteY1"/>
                </a:cxn>
                <a:cxn ang="0">
                  <a:pos x="connsiteX2" y="connsiteY2"/>
                </a:cxn>
                <a:cxn ang="0">
                  <a:pos x="connsiteX3" y="connsiteY3"/>
                </a:cxn>
              </a:cxnLst>
              <a:rect l="l" t="t" r="r" b="b"/>
              <a:pathLst>
                <a:path w="139051" h="2184092">
                  <a:moveTo>
                    <a:pt x="139051" y="45553"/>
                  </a:moveTo>
                  <a:lnTo>
                    <a:pt x="0" y="0"/>
                  </a:lnTo>
                  <a:lnTo>
                    <a:pt x="0" y="2184092"/>
                  </a:lnTo>
                  <a:lnTo>
                    <a:pt x="139051" y="20829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048665" name="日期占位符 1"/>
          <p:cNvSpPr>
            <a:spLocks noGrp="1"/>
          </p:cNvSpPr>
          <p:nvPr>
            <p:ph type="dt" sz="half" idx="10"/>
            <p:custDataLst>
              <p:tags r:id="rId4"/>
            </p:custDataLst>
          </p:nvPr>
        </p:nvSpPr>
        <p:spPr/>
        <p:txBody>
          <a:bodyPr/>
          <a:lstStyle/>
          <a:p>
            <a:fld id="{760FBDFE-C587-4B4C-A407-44438C67B59E}" type="datetimeFigureOut">
              <a:rPr lang="zh-CN" altLang="en-US" smtClean="0"/>
              <a:t>2023/12/14 Thursday</a:t>
            </a:fld>
            <a:endParaRPr lang="zh-CN" altLang="en-US"/>
          </a:p>
        </p:txBody>
      </p:sp>
      <p:sp>
        <p:nvSpPr>
          <p:cNvPr id="1048666" name="页脚占位符 2"/>
          <p:cNvSpPr>
            <a:spLocks noGrp="1"/>
          </p:cNvSpPr>
          <p:nvPr>
            <p:ph type="ftr" sz="quarter" idx="11"/>
            <p:custDataLst>
              <p:tags r:id="rId5"/>
            </p:custDataLst>
          </p:nvPr>
        </p:nvSpPr>
        <p:spPr/>
        <p:txBody>
          <a:bodyPr/>
          <a:lstStyle/>
          <a:p>
            <a:endParaRPr lang="zh-CN" altLang="en-US"/>
          </a:p>
        </p:txBody>
      </p:sp>
      <p:sp>
        <p:nvSpPr>
          <p:cNvPr id="1048667" name="灯片编号占位符 3"/>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48886" name="直角三角形 7"/>
          <p:cNvSpPr/>
          <p:nvPr>
            <p:custDataLst>
              <p:tags r:id="rId1"/>
            </p:custDataLst>
          </p:nvPr>
        </p:nvSpPr>
        <p:spPr>
          <a:xfrm flipV="1">
            <a:off x="-5476" y="0"/>
            <a:ext cx="2162619" cy="163830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87" name="直角三角形 8"/>
          <p:cNvSpPr/>
          <p:nvPr>
            <p:custDataLst>
              <p:tags r:id="rId2"/>
            </p:custDataLst>
          </p:nvPr>
        </p:nvSpPr>
        <p:spPr>
          <a:xfrm flipV="1">
            <a:off x="-5475" y="0"/>
            <a:ext cx="1891425" cy="143285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6" name="组合 9"/>
          <p:cNvGrpSpPr/>
          <p:nvPr>
            <p:custDataLst>
              <p:tags r:id="rId3"/>
            </p:custDataLst>
          </p:nvPr>
        </p:nvGrpSpPr>
        <p:grpSpPr>
          <a:xfrm flipH="1">
            <a:off x="10989113" y="5676900"/>
            <a:ext cx="1359016" cy="817267"/>
            <a:chOff x="-179642" y="1211796"/>
            <a:chExt cx="1593073" cy="958022"/>
          </a:xfrm>
        </p:grpSpPr>
        <p:sp>
          <p:nvSpPr>
            <p:cNvPr id="1048888" name="任意多边形: 形状 10"/>
            <p:cNvSpPr/>
            <p:nvPr>
              <p:custDataLst>
                <p:tags r:id="rId10"/>
              </p:custDataLst>
            </p:nvPr>
          </p:nvSpPr>
          <p:spPr>
            <a:xfrm rot="7561930">
              <a:off x="580426" y="451728"/>
              <a:ext cx="72937" cy="1593073"/>
            </a:xfrm>
            <a:custGeom>
              <a:avLst/>
              <a:gdLst>
                <a:gd name="connsiteX0" fmla="*/ 0 w 114195"/>
                <a:gd name="connsiteY0" fmla="*/ 0 h 2494226"/>
                <a:gd name="connsiteX1" fmla="*/ 114195 w 114195"/>
                <a:gd name="connsiteY1" fmla="*/ 37410 h 2494226"/>
                <a:gd name="connsiteX2" fmla="*/ 114195 w 114195"/>
                <a:gd name="connsiteY2" fmla="*/ 2411160 h 2494226"/>
                <a:gd name="connsiteX3" fmla="*/ 0 w 114195"/>
                <a:gd name="connsiteY3" fmla="*/ 2494226 h 2494226"/>
              </a:gdLst>
              <a:ahLst/>
              <a:cxnLst>
                <a:cxn ang="0">
                  <a:pos x="connsiteX0" y="connsiteY0"/>
                </a:cxn>
                <a:cxn ang="0">
                  <a:pos x="connsiteX1" y="connsiteY1"/>
                </a:cxn>
                <a:cxn ang="0">
                  <a:pos x="connsiteX2" y="connsiteY2"/>
                </a:cxn>
                <a:cxn ang="0">
                  <a:pos x="connsiteX3" y="connsiteY3"/>
                </a:cxn>
              </a:cxnLst>
              <a:rect l="l" t="t" r="r" b="b"/>
              <a:pathLst>
                <a:path w="114195" h="2494226">
                  <a:moveTo>
                    <a:pt x="0" y="0"/>
                  </a:moveTo>
                  <a:lnTo>
                    <a:pt x="114195" y="37410"/>
                  </a:lnTo>
                  <a:lnTo>
                    <a:pt x="114195" y="2411160"/>
                  </a:lnTo>
                  <a:lnTo>
                    <a:pt x="0" y="2494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89" name="任意多边形: 形状 11"/>
            <p:cNvSpPr/>
            <p:nvPr>
              <p:custDataLst>
                <p:tags r:id="rId11"/>
              </p:custDataLst>
            </p:nvPr>
          </p:nvSpPr>
          <p:spPr>
            <a:xfrm rot="3238070" flipH="1">
              <a:off x="569926" y="1349796"/>
              <a:ext cx="72937" cy="1567108"/>
            </a:xfrm>
            <a:custGeom>
              <a:avLst/>
              <a:gdLst>
                <a:gd name="connsiteX0" fmla="*/ 0 w 114195"/>
                <a:gd name="connsiteY0" fmla="*/ 0 h 2453574"/>
                <a:gd name="connsiteX1" fmla="*/ 0 w 114195"/>
                <a:gd name="connsiteY1" fmla="*/ 2453574 h 2453574"/>
                <a:gd name="connsiteX2" fmla="*/ 114195 w 114195"/>
                <a:gd name="connsiteY2" fmla="*/ 2370508 h 2453574"/>
                <a:gd name="connsiteX3" fmla="*/ 114195 w 114195"/>
                <a:gd name="connsiteY3" fmla="*/ 37410 h 2453574"/>
              </a:gdLst>
              <a:ahLst/>
              <a:cxnLst>
                <a:cxn ang="0">
                  <a:pos x="connsiteX0" y="connsiteY0"/>
                </a:cxn>
                <a:cxn ang="0">
                  <a:pos x="connsiteX1" y="connsiteY1"/>
                </a:cxn>
                <a:cxn ang="0">
                  <a:pos x="connsiteX2" y="connsiteY2"/>
                </a:cxn>
                <a:cxn ang="0">
                  <a:pos x="connsiteX3" y="connsiteY3"/>
                </a:cxn>
              </a:cxnLst>
              <a:rect l="l" t="t" r="r" b="b"/>
              <a:pathLst>
                <a:path w="114195" h="2453574">
                  <a:moveTo>
                    <a:pt x="0" y="0"/>
                  </a:moveTo>
                  <a:lnTo>
                    <a:pt x="0" y="2453574"/>
                  </a:lnTo>
                  <a:lnTo>
                    <a:pt x="114195" y="2370508"/>
                  </a:lnTo>
                  <a:lnTo>
                    <a:pt x="114195" y="37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90" name="任意多边形: 形状 12"/>
            <p:cNvSpPr/>
            <p:nvPr>
              <p:custDataLst>
                <p:tags r:id="rId12"/>
              </p:custDataLst>
            </p:nvPr>
          </p:nvSpPr>
          <p:spPr>
            <a:xfrm rot="7561930">
              <a:off x="410329" y="782586"/>
              <a:ext cx="72937" cy="1171590"/>
            </a:xfrm>
            <a:custGeom>
              <a:avLst/>
              <a:gdLst>
                <a:gd name="connsiteX0" fmla="*/ 0 w 139051"/>
                <a:gd name="connsiteY0" fmla="*/ 2233595 h 2233595"/>
                <a:gd name="connsiteX1" fmla="*/ 0 w 139051"/>
                <a:gd name="connsiteY1" fmla="*/ 0 h 2233595"/>
                <a:gd name="connsiteX2" fmla="*/ 139051 w 139051"/>
                <a:gd name="connsiteY2" fmla="*/ 45553 h 2233595"/>
                <a:gd name="connsiteX3" fmla="*/ 139051 w 139051"/>
                <a:gd name="connsiteY3" fmla="*/ 2132449 h 2233595"/>
              </a:gdLst>
              <a:ahLst/>
              <a:cxnLst>
                <a:cxn ang="0">
                  <a:pos x="connsiteX0" y="connsiteY0"/>
                </a:cxn>
                <a:cxn ang="0">
                  <a:pos x="connsiteX1" y="connsiteY1"/>
                </a:cxn>
                <a:cxn ang="0">
                  <a:pos x="connsiteX2" y="connsiteY2"/>
                </a:cxn>
                <a:cxn ang="0">
                  <a:pos x="connsiteX3" y="connsiteY3"/>
                </a:cxn>
              </a:cxnLst>
              <a:rect l="l" t="t" r="r" b="b"/>
              <a:pathLst>
                <a:path w="139051" h="2233595">
                  <a:moveTo>
                    <a:pt x="0" y="2233595"/>
                  </a:moveTo>
                  <a:lnTo>
                    <a:pt x="0" y="0"/>
                  </a:lnTo>
                  <a:lnTo>
                    <a:pt x="139051" y="45553"/>
                  </a:lnTo>
                  <a:lnTo>
                    <a:pt x="139051" y="21324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91" name="任意多边形: 形状 13"/>
            <p:cNvSpPr/>
            <p:nvPr>
              <p:custDataLst>
                <p:tags r:id="rId13"/>
              </p:custDataLst>
            </p:nvPr>
          </p:nvSpPr>
          <p:spPr>
            <a:xfrm rot="3238070" flipH="1">
              <a:off x="399830" y="1432722"/>
              <a:ext cx="72937" cy="1145625"/>
            </a:xfrm>
            <a:custGeom>
              <a:avLst/>
              <a:gdLst>
                <a:gd name="connsiteX0" fmla="*/ 139051 w 139051"/>
                <a:gd name="connsiteY0" fmla="*/ 45553 h 2184092"/>
                <a:gd name="connsiteX1" fmla="*/ 0 w 139051"/>
                <a:gd name="connsiteY1" fmla="*/ 0 h 2184092"/>
                <a:gd name="connsiteX2" fmla="*/ 0 w 139051"/>
                <a:gd name="connsiteY2" fmla="*/ 2184092 h 2184092"/>
                <a:gd name="connsiteX3" fmla="*/ 139051 w 139051"/>
                <a:gd name="connsiteY3" fmla="*/ 2082946 h 2184092"/>
              </a:gdLst>
              <a:ahLst/>
              <a:cxnLst>
                <a:cxn ang="0">
                  <a:pos x="connsiteX0" y="connsiteY0"/>
                </a:cxn>
                <a:cxn ang="0">
                  <a:pos x="connsiteX1" y="connsiteY1"/>
                </a:cxn>
                <a:cxn ang="0">
                  <a:pos x="connsiteX2" y="connsiteY2"/>
                </a:cxn>
                <a:cxn ang="0">
                  <a:pos x="connsiteX3" y="connsiteY3"/>
                </a:cxn>
              </a:cxnLst>
              <a:rect l="l" t="t" r="r" b="b"/>
              <a:pathLst>
                <a:path w="139051" h="2184092">
                  <a:moveTo>
                    <a:pt x="139051" y="45553"/>
                  </a:moveTo>
                  <a:lnTo>
                    <a:pt x="0" y="0"/>
                  </a:lnTo>
                  <a:lnTo>
                    <a:pt x="0" y="2184092"/>
                  </a:lnTo>
                  <a:lnTo>
                    <a:pt x="139051" y="20829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04889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1048893" name="图片占位符 2"/>
          <p:cNvSpPr>
            <a:spLocks noGrp="1"/>
          </p:cNvSpPr>
          <p:nvPr>
            <p:ph type="pic" idx="1"/>
            <p:custDataLst>
              <p:tags r:id="rId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5pPr>
          </a:lstStyle>
          <a:p>
            <a:pPr lvl="0"/>
            <a:endParaRPr>
              <a:sym typeface="+mn-ea"/>
            </a:endParaRPr>
          </a:p>
        </p:txBody>
      </p:sp>
      <p:sp>
        <p:nvSpPr>
          <p:cNvPr id="104889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1048895" name="日期占位符 4"/>
          <p:cNvSpPr>
            <a:spLocks noGrp="1"/>
          </p:cNvSpPr>
          <p:nvPr>
            <p:ph type="dt" sz="half" idx="10"/>
            <p:custDataLst>
              <p:tags r:id="rId7"/>
            </p:custDataLst>
          </p:nvPr>
        </p:nvSpPr>
        <p:spPr/>
        <p:txBody>
          <a:bodyPr/>
          <a:lstStyle>
            <a:lvl1pPr>
              <a:lnSpc>
                <a:spcPct val="120000"/>
              </a:lnSpc>
            </a:lvl1pPr>
          </a:lstStyle>
          <a:p>
            <a:fld id="{9EFD9D74-47D9-4702-A33C-335B63B48DBF}" type="datetimeFigureOut">
              <a:rPr lang="zh-CN" altLang="en-US" smtClean="0"/>
              <a:t>2023/12/14 Thursday</a:t>
            </a:fld>
            <a:endParaRPr lang="zh-CN" altLang="en-US" dirty="0"/>
          </a:p>
        </p:txBody>
      </p:sp>
      <p:sp>
        <p:nvSpPr>
          <p:cNvPr id="1048896" name="页脚占位符 5"/>
          <p:cNvSpPr>
            <a:spLocks noGrp="1"/>
          </p:cNvSpPr>
          <p:nvPr>
            <p:ph type="ftr" sz="quarter" idx="11"/>
            <p:custDataLst>
              <p:tags r:id="rId8"/>
            </p:custDataLst>
          </p:nvPr>
        </p:nvSpPr>
        <p:spPr/>
        <p:txBody>
          <a:bodyPr/>
          <a:lstStyle>
            <a:lvl1pPr>
              <a:lnSpc>
                <a:spcPct val="120000"/>
              </a:lnSpc>
            </a:lvl1pPr>
          </a:lstStyle>
          <a:p>
            <a:endParaRPr lang="zh-CN" altLang="en-US" dirty="0"/>
          </a:p>
        </p:txBody>
      </p:sp>
      <p:sp>
        <p:nvSpPr>
          <p:cNvPr id="1048897" name="灯片编号占位符 6"/>
          <p:cNvSpPr>
            <a:spLocks noGrp="1"/>
          </p:cNvSpPr>
          <p:nvPr>
            <p:ph type="sldNum" sz="quarter" idx="12"/>
            <p:custDataLst>
              <p:tags r:id="rId9"/>
            </p:custDataLst>
          </p:nvPr>
        </p:nvSpPr>
        <p:spPr/>
        <p:txBody>
          <a:bodyPr/>
          <a:lstStyle>
            <a:lvl1pPr>
              <a:lnSpc>
                <a:spcPct val="120000"/>
              </a:lnSpc>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851" name="直角三角形 6"/>
          <p:cNvSpPr/>
          <p:nvPr>
            <p:custDataLst>
              <p:tags r:id="rId1"/>
            </p:custDataLst>
          </p:nvPr>
        </p:nvSpPr>
        <p:spPr>
          <a:xfrm flipV="1">
            <a:off x="-5476" y="0"/>
            <a:ext cx="2162619" cy="163830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2" name="直角三角形 7"/>
          <p:cNvSpPr/>
          <p:nvPr>
            <p:custDataLst>
              <p:tags r:id="rId2"/>
            </p:custDataLst>
          </p:nvPr>
        </p:nvSpPr>
        <p:spPr>
          <a:xfrm flipV="1">
            <a:off x="-5475" y="0"/>
            <a:ext cx="1891425" cy="143285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0" name="组合 8"/>
          <p:cNvGrpSpPr/>
          <p:nvPr>
            <p:custDataLst>
              <p:tags r:id="rId3"/>
            </p:custDataLst>
          </p:nvPr>
        </p:nvGrpSpPr>
        <p:grpSpPr>
          <a:xfrm flipH="1">
            <a:off x="10989113" y="5676900"/>
            <a:ext cx="1359016" cy="817267"/>
            <a:chOff x="-179642" y="1211796"/>
            <a:chExt cx="1593073" cy="958022"/>
          </a:xfrm>
        </p:grpSpPr>
        <p:sp>
          <p:nvSpPr>
            <p:cNvPr id="1048853" name="任意多边形: 形状 9"/>
            <p:cNvSpPr/>
            <p:nvPr>
              <p:custDataLst>
                <p:tags r:id="rId9"/>
              </p:custDataLst>
            </p:nvPr>
          </p:nvSpPr>
          <p:spPr>
            <a:xfrm rot="7561930">
              <a:off x="580426" y="451728"/>
              <a:ext cx="72937" cy="1593073"/>
            </a:xfrm>
            <a:custGeom>
              <a:avLst/>
              <a:gdLst>
                <a:gd name="connsiteX0" fmla="*/ 0 w 114195"/>
                <a:gd name="connsiteY0" fmla="*/ 0 h 2494226"/>
                <a:gd name="connsiteX1" fmla="*/ 114195 w 114195"/>
                <a:gd name="connsiteY1" fmla="*/ 37410 h 2494226"/>
                <a:gd name="connsiteX2" fmla="*/ 114195 w 114195"/>
                <a:gd name="connsiteY2" fmla="*/ 2411160 h 2494226"/>
                <a:gd name="connsiteX3" fmla="*/ 0 w 114195"/>
                <a:gd name="connsiteY3" fmla="*/ 2494226 h 2494226"/>
              </a:gdLst>
              <a:ahLst/>
              <a:cxnLst>
                <a:cxn ang="0">
                  <a:pos x="connsiteX0" y="connsiteY0"/>
                </a:cxn>
                <a:cxn ang="0">
                  <a:pos x="connsiteX1" y="connsiteY1"/>
                </a:cxn>
                <a:cxn ang="0">
                  <a:pos x="connsiteX2" y="connsiteY2"/>
                </a:cxn>
                <a:cxn ang="0">
                  <a:pos x="connsiteX3" y="connsiteY3"/>
                </a:cxn>
              </a:cxnLst>
              <a:rect l="l" t="t" r="r" b="b"/>
              <a:pathLst>
                <a:path w="114195" h="2494226">
                  <a:moveTo>
                    <a:pt x="0" y="0"/>
                  </a:moveTo>
                  <a:lnTo>
                    <a:pt x="114195" y="37410"/>
                  </a:lnTo>
                  <a:lnTo>
                    <a:pt x="114195" y="2411160"/>
                  </a:lnTo>
                  <a:lnTo>
                    <a:pt x="0" y="24942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54" name="任意多边形: 形状 10"/>
            <p:cNvSpPr/>
            <p:nvPr>
              <p:custDataLst>
                <p:tags r:id="rId10"/>
              </p:custDataLst>
            </p:nvPr>
          </p:nvSpPr>
          <p:spPr>
            <a:xfrm rot="3238070" flipH="1">
              <a:off x="569926" y="1349796"/>
              <a:ext cx="72937" cy="1567108"/>
            </a:xfrm>
            <a:custGeom>
              <a:avLst/>
              <a:gdLst>
                <a:gd name="connsiteX0" fmla="*/ 0 w 114195"/>
                <a:gd name="connsiteY0" fmla="*/ 0 h 2453574"/>
                <a:gd name="connsiteX1" fmla="*/ 0 w 114195"/>
                <a:gd name="connsiteY1" fmla="*/ 2453574 h 2453574"/>
                <a:gd name="connsiteX2" fmla="*/ 114195 w 114195"/>
                <a:gd name="connsiteY2" fmla="*/ 2370508 h 2453574"/>
                <a:gd name="connsiteX3" fmla="*/ 114195 w 114195"/>
                <a:gd name="connsiteY3" fmla="*/ 37410 h 2453574"/>
              </a:gdLst>
              <a:ahLst/>
              <a:cxnLst>
                <a:cxn ang="0">
                  <a:pos x="connsiteX0" y="connsiteY0"/>
                </a:cxn>
                <a:cxn ang="0">
                  <a:pos x="connsiteX1" y="connsiteY1"/>
                </a:cxn>
                <a:cxn ang="0">
                  <a:pos x="connsiteX2" y="connsiteY2"/>
                </a:cxn>
                <a:cxn ang="0">
                  <a:pos x="connsiteX3" y="connsiteY3"/>
                </a:cxn>
              </a:cxnLst>
              <a:rect l="l" t="t" r="r" b="b"/>
              <a:pathLst>
                <a:path w="114195" h="2453574">
                  <a:moveTo>
                    <a:pt x="0" y="0"/>
                  </a:moveTo>
                  <a:lnTo>
                    <a:pt x="0" y="2453574"/>
                  </a:lnTo>
                  <a:lnTo>
                    <a:pt x="114195" y="2370508"/>
                  </a:lnTo>
                  <a:lnTo>
                    <a:pt x="114195" y="37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55" name="任意多边形: 形状 11"/>
            <p:cNvSpPr/>
            <p:nvPr>
              <p:custDataLst>
                <p:tags r:id="rId11"/>
              </p:custDataLst>
            </p:nvPr>
          </p:nvSpPr>
          <p:spPr>
            <a:xfrm rot="7561930">
              <a:off x="410329" y="782586"/>
              <a:ext cx="72937" cy="1171590"/>
            </a:xfrm>
            <a:custGeom>
              <a:avLst/>
              <a:gdLst>
                <a:gd name="connsiteX0" fmla="*/ 0 w 139051"/>
                <a:gd name="connsiteY0" fmla="*/ 2233595 h 2233595"/>
                <a:gd name="connsiteX1" fmla="*/ 0 w 139051"/>
                <a:gd name="connsiteY1" fmla="*/ 0 h 2233595"/>
                <a:gd name="connsiteX2" fmla="*/ 139051 w 139051"/>
                <a:gd name="connsiteY2" fmla="*/ 45553 h 2233595"/>
                <a:gd name="connsiteX3" fmla="*/ 139051 w 139051"/>
                <a:gd name="connsiteY3" fmla="*/ 2132449 h 2233595"/>
              </a:gdLst>
              <a:ahLst/>
              <a:cxnLst>
                <a:cxn ang="0">
                  <a:pos x="connsiteX0" y="connsiteY0"/>
                </a:cxn>
                <a:cxn ang="0">
                  <a:pos x="connsiteX1" y="connsiteY1"/>
                </a:cxn>
                <a:cxn ang="0">
                  <a:pos x="connsiteX2" y="connsiteY2"/>
                </a:cxn>
                <a:cxn ang="0">
                  <a:pos x="connsiteX3" y="connsiteY3"/>
                </a:cxn>
              </a:cxnLst>
              <a:rect l="l" t="t" r="r" b="b"/>
              <a:pathLst>
                <a:path w="139051" h="2233595">
                  <a:moveTo>
                    <a:pt x="0" y="2233595"/>
                  </a:moveTo>
                  <a:lnTo>
                    <a:pt x="0" y="0"/>
                  </a:lnTo>
                  <a:lnTo>
                    <a:pt x="139051" y="45553"/>
                  </a:lnTo>
                  <a:lnTo>
                    <a:pt x="139051" y="21324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56" name="任意多边形: 形状 12"/>
            <p:cNvSpPr/>
            <p:nvPr>
              <p:custDataLst>
                <p:tags r:id="rId12"/>
              </p:custDataLst>
            </p:nvPr>
          </p:nvSpPr>
          <p:spPr>
            <a:xfrm rot="3238070" flipH="1">
              <a:off x="399830" y="1432722"/>
              <a:ext cx="72937" cy="1145625"/>
            </a:xfrm>
            <a:custGeom>
              <a:avLst/>
              <a:gdLst>
                <a:gd name="connsiteX0" fmla="*/ 139051 w 139051"/>
                <a:gd name="connsiteY0" fmla="*/ 45553 h 2184092"/>
                <a:gd name="connsiteX1" fmla="*/ 0 w 139051"/>
                <a:gd name="connsiteY1" fmla="*/ 0 h 2184092"/>
                <a:gd name="connsiteX2" fmla="*/ 0 w 139051"/>
                <a:gd name="connsiteY2" fmla="*/ 2184092 h 2184092"/>
                <a:gd name="connsiteX3" fmla="*/ 139051 w 139051"/>
                <a:gd name="connsiteY3" fmla="*/ 2082946 h 2184092"/>
              </a:gdLst>
              <a:ahLst/>
              <a:cxnLst>
                <a:cxn ang="0">
                  <a:pos x="connsiteX0" y="connsiteY0"/>
                </a:cxn>
                <a:cxn ang="0">
                  <a:pos x="connsiteX1" y="connsiteY1"/>
                </a:cxn>
                <a:cxn ang="0">
                  <a:pos x="connsiteX2" y="connsiteY2"/>
                </a:cxn>
                <a:cxn ang="0">
                  <a:pos x="connsiteX3" y="connsiteY3"/>
                </a:cxn>
              </a:cxnLst>
              <a:rect l="l" t="t" r="r" b="b"/>
              <a:pathLst>
                <a:path w="139051" h="2184092">
                  <a:moveTo>
                    <a:pt x="139051" y="45553"/>
                  </a:moveTo>
                  <a:lnTo>
                    <a:pt x="0" y="0"/>
                  </a:lnTo>
                  <a:lnTo>
                    <a:pt x="0" y="2184092"/>
                  </a:lnTo>
                  <a:lnTo>
                    <a:pt x="139051" y="20829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048857"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20000"/>
              </a:lnSpc>
              <a:spcAft>
                <a:spcPts val="0"/>
              </a:spcAft>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1048858"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59" name="日期占位符 3"/>
          <p:cNvSpPr>
            <a:spLocks noGrp="1"/>
          </p:cNvSpPr>
          <p:nvPr>
            <p:ph type="dt" sz="half" idx="10"/>
            <p:custDataLst>
              <p:tags r:id="rId6"/>
            </p:custDataLst>
          </p:nvPr>
        </p:nvSpPr>
        <p:spPr/>
        <p:txBody>
          <a:bodyPr/>
          <a:lstStyle>
            <a:lvl1pPr>
              <a:lnSpc>
                <a:spcPct val="120000"/>
              </a:lnSpc>
            </a:lvl1pPr>
          </a:lstStyle>
          <a:p>
            <a:fld id="{760FBDFE-C587-4B4C-A407-44438C67B59E}" type="datetimeFigureOut">
              <a:rPr lang="zh-CN" altLang="en-US" smtClean="0"/>
              <a:t>2023/12/14 Thursday</a:t>
            </a:fld>
            <a:endParaRPr lang="zh-CN" altLang="en-US"/>
          </a:p>
        </p:txBody>
      </p:sp>
      <p:sp>
        <p:nvSpPr>
          <p:cNvPr id="1048860" name="页脚占位符 4"/>
          <p:cNvSpPr>
            <a:spLocks noGrp="1"/>
          </p:cNvSpPr>
          <p:nvPr>
            <p:ph type="ftr" sz="quarter" idx="11"/>
            <p:custDataLst>
              <p:tags r:id="rId7"/>
            </p:custDataLst>
          </p:nvPr>
        </p:nvSpPr>
        <p:spPr/>
        <p:txBody>
          <a:bodyPr/>
          <a:lstStyle>
            <a:lvl1pPr>
              <a:lnSpc>
                <a:spcPct val="120000"/>
              </a:lnSpc>
            </a:lvl1pPr>
          </a:lstStyle>
          <a:p>
            <a:endParaRPr lang="zh-CN" altLang="en-US"/>
          </a:p>
        </p:txBody>
      </p:sp>
      <p:sp>
        <p:nvSpPr>
          <p:cNvPr id="1048861" name="灯片编号占位符 5"/>
          <p:cNvSpPr>
            <a:spLocks noGrp="1"/>
          </p:cNvSpPr>
          <p:nvPr>
            <p:ph type="sldNum" sz="quarter" idx="12"/>
            <p:custDataLst>
              <p:tags r:id="rId8"/>
            </p:custDataLst>
          </p:nvPr>
        </p:nvSpPr>
        <p:spPr/>
        <p:txBody>
          <a:bodyPr/>
          <a:lstStyle>
            <a:lvl1pPr>
              <a:lnSpc>
                <a:spcPct val="120000"/>
              </a:lnSpc>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custDataLst>
              <p:tags r:id="rId14"/>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p>
        </p:txBody>
      </p:sp>
      <p:sp>
        <p:nvSpPr>
          <p:cNvPr id="1048577" name="文本占位符 2"/>
          <p:cNvSpPr>
            <a:spLocks noGrp="1"/>
          </p:cNvSpPr>
          <p:nvPr>
            <p:ph type="body" idx="1"/>
            <p:custDataLst>
              <p:tags r:id="rId15"/>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日期占位符 3"/>
          <p:cNvSpPr>
            <a:spLocks noGrp="1"/>
          </p:cNvSpPr>
          <p:nvPr>
            <p:ph type="dt" sz="half" idx="2"/>
            <p:custDataLst>
              <p:tags r:id="rId16"/>
            </p:custDataLst>
          </p:nvPr>
        </p:nvSpPr>
        <p:spPr>
          <a:xfrm>
            <a:off x="879742" y="6349833"/>
            <a:ext cx="2700000" cy="316800"/>
          </a:xfrm>
          <a:prstGeom prst="rect">
            <a:avLst/>
          </a:prstGeom>
        </p:spPr>
        <p:txBody>
          <a:bodyPr vert="horz" lIns="90000" tIns="46800" rIns="90000" bIns="46800" rtlCol="0" anchor="ctr">
            <a:normAutofit/>
          </a:bodyPr>
          <a:lstStyle>
            <a:lvl1pPr algn="l">
              <a:lnSpc>
                <a:spcPct val="120000"/>
              </a:lnSpc>
              <a:defRPr sz="1200">
                <a:solidFill>
                  <a:schemeClr val="tx1">
                    <a:tint val="75000"/>
                  </a:schemeClr>
                </a:solidFill>
              </a:defRPr>
            </a:lvl1pPr>
          </a:lstStyle>
          <a:p>
            <a:fld id="{760FBDFE-C587-4B4C-A407-44438C67B59E}" type="datetimeFigureOut">
              <a:rPr lang="zh-CN" altLang="en-US" smtClean="0"/>
              <a:t>2023/12/14 Thursday</a:t>
            </a:fld>
            <a:endParaRPr lang="zh-CN" altLang="en-US"/>
          </a:p>
        </p:txBody>
      </p:sp>
      <p:sp>
        <p:nvSpPr>
          <p:cNvPr id="1048579"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0000" tIns="46800" rIns="90000" bIns="46800" rtlCol="0" anchor="ctr">
            <a:normAutofit/>
          </a:bodyPr>
          <a:lstStyle>
            <a:lvl1pPr algn="ctr">
              <a:lnSpc>
                <a:spcPct val="120000"/>
              </a:lnSpc>
              <a:defRPr sz="1200">
                <a:solidFill>
                  <a:schemeClr val="tx1">
                    <a:tint val="75000"/>
                  </a:schemeClr>
                </a:solidFill>
              </a:defRPr>
            </a:lvl1pPr>
          </a:lstStyle>
          <a:p>
            <a:endParaRPr lang="zh-CN" altLang="en-US" dirty="0"/>
          </a:p>
        </p:txBody>
      </p:sp>
      <p:sp>
        <p:nvSpPr>
          <p:cNvPr id="1048580"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0000" tIns="46800" rIns="90000" bIns="46800" rtlCol="0" anchor="ctr">
            <a:normAutofit/>
          </a:bodyPr>
          <a:lstStyle>
            <a:lvl1pPr algn="r">
              <a:lnSpc>
                <a:spcPct val="120000"/>
              </a:lnSpc>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1048581"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20000"/>
        </a:lnSpc>
        <a:spcBef>
          <a:spcPct val="0"/>
        </a:spcBef>
        <a:buNone/>
        <a:defRPr sz="2400" b="1" u="none" strike="noStrike" kern="1200" cap="none" spc="200" normalizeH="0" baseline="0">
          <a:solidFill>
            <a:schemeClr val="tx1">
              <a:lumMod val="85000"/>
              <a:lumOff val="15000"/>
            </a:schemeClr>
          </a:solidFill>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0.xml"/><Relationship Id="rId1" Type="http://schemas.openxmlformats.org/officeDocument/2006/relationships/tags" Target="../tags/tag16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8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8.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2.xml"/><Relationship Id="rId1" Type="http://schemas.openxmlformats.org/officeDocument/2006/relationships/tags" Target="../tags/tag171.xml"/></Relationships>
</file>

<file path=ppt/slides/_rels/slide3.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5.emf"/><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86.xml"/><Relationship Id="rId5" Type="http://schemas.openxmlformats.org/officeDocument/2006/relationships/image" Target="../media/image7.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标题 4"/>
          <p:cNvSpPr>
            <a:spLocks noGrp="1"/>
          </p:cNvSpPr>
          <p:nvPr>
            <p:ph type="title"/>
            <p:custDataLst>
              <p:tags r:id="rId2"/>
            </p:custDataLst>
          </p:nvPr>
        </p:nvSpPr>
        <p:spPr>
          <a:xfrm>
            <a:off x="1441450" y="1077686"/>
            <a:ext cx="8590280" cy="3363685"/>
          </a:xfrm>
        </p:spPr>
        <p:txBody>
          <a:bodyPr>
            <a:normAutofit/>
          </a:bodyPr>
          <a:lstStyle/>
          <a:p>
            <a:pPr algn="ctr"/>
            <a:r>
              <a:rPr lang="zh-CN" altLang="en-US" sz="4800" dirty="0" smtClean="0">
                <a:sym typeface="+mn-ea"/>
              </a:rPr>
              <a:t>广汉市人民医院</a:t>
            </a:r>
            <a:r>
              <a:rPr lang="en-US" altLang="zh-CN" sz="4800" dirty="0" smtClean="0">
                <a:sym typeface="+mn-ea"/>
              </a:rPr>
              <a:t/>
            </a:r>
            <a:br>
              <a:rPr lang="en-US" altLang="zh-CN" sz="4800" dirty="0" smtClean="0">
                <a:sym typeface="+mn-ea"/>
              </a:rPr>
            </a:br>
            <a:r>
              <a:rPr lang="en-US" altLang="zh-CN" dirty="0" smtClean="0">
                <a:sym typeface="+mn-ea"/>
              </a:rPr>
              <a:t>2022</a:t>
            </a:r>
            <a:r>
              <a:rPr lang="zh-CN" altLang="en-US" dirty="0" smtClean="0">
                <a:sym typeface="+mn-ea"/>
              </a:rPr>
              <a:t>年</a:t>
            </a:r>
            <a:r>
              <a:rPr lang="zh-CN" altLang="en-US" sz="4800" dirty="0" smtClean="0">
                <a:sym typeface="+mn-ea"/>
              </a:rPr>
              <a:t>软件</a:t>
            </a:r>
            <a:r>
              <a:rPr lang="zh-CN" altLang="en-US" sz="4800" dirty="0">
                <a:sym typeface="+mn-ea"/>
              </a:rPr>
              <a:t>正版</a:t>
            </a:r>
            <a:r>
              <a:rPr lang="zh-CN" altLang="en-US" sz="4800" dirty="0" smtClean="0">
                <a:sym typeface="+mn-ea"/>
              </a:rPr>
              <a:t>化知识培训</a:t>
            </a:r>
            <a:r>
              <a:rPr lang="en-US" altLang="zh-CN" sz="4800" dirty="0" smtClean="0">
                <a:sym typeface="+mn-ea"/>
              </a:rPr>
              <a:t/>
            </a:r>
            <a:br>
              <a:rPr lang="en-US" altLang="zh-CN" sz="4800" dirty="0" smtClean="0">
                <a:sym typeface="+mn-ea"/>
              </a:rPr>
            </a:br>
            <a:r>
              <a:rPr lang="en-US" altLang="zh-CN" sz="4400" dirty="0" smtClean="0">
                <a:sym typeface="+mn-ea"/>
              </a:rPr>
              <a:t>2022</a:t>
            </a:r>
            <a:r>
              <a:rPr lang="zh-CN" altLang="en-US" sz="4400" dirty="0" smtClean="0">
                <a:sym typeface="+mn-ea"/>
              </a:rPr>
              <a:t>年</a:t>
            </a:r>
            <a:r>
              <a:rPr lang="en-US" altLang="zh-CN" sz="4400" dirty="0" smtClean="0">
                <a:sym typeface="+mn-ea"/>
              </a:rPr>
              <a:t>11</a:t>
            </a:r>
            <a:r>
              <a:rPr lang="zh-CN" altLang="en-US" sz="4400" dirty="0" smtClean="0">
                <a:sym typeface="+mn-ea"/>
              </a:rPr>
              <a:t>月</a:t>
            </a:r>
            <a:r>
              <a:rPr lang="en-US" altLang="zh-CN" sz="4400" dirty="0" smtClean="0">
                <a:sym typeface="+mn-ea"/>
              </a:rPr>
              <a:t>9</a:t>
            </a:r>
            <a:r>
              <a:rPr lang="zh-CN" altLang="en-US" sz="4400" dirty="0" smtClean="0">
                <a:sym typeface="+mn-ea"/>
              </a:rPr>
              <a:t>日</a:t>
            </a:r>
            <a:endParaRPr lang="zh-CN" altLang="en-US" sz="4400" dirty="0">
              <a:sym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图片 13315"/>
          <p:cNvPicPr>
            <a:picLocks noChangeAspect="1"/>
          </p:cNvPicPr>
          <p:nvPr/>
        </p:nvPicPr>
        <p:blipFill>
          <a:blip r:embed="rId3" cstate="print"/>
          <a:stretch>
            <a:fillRect/>
          </a:stretch>
        </p:blipFill>
        <p:spPr>
          <a:xfrm>
            <a:off x="2421890" y="1306830"/>
            <a:ext cx="3350895" cy="4814570"/>
          </a:xfrm>
          <a:prstGeom prst="rect">
            <a:avLst/>
          </a:prstGeom>
          <a:noFill/>
          <a:ln w="9525" cap="flat" cmpd="sng">
            <a:solidFill>
              <a:srgbClr val="FA5F41"/>
            </a:solidFill>
            <a:prstDash val="dash"/>
            <a:miter/>
            <a:headEnd type="none" w="med" len="med"/>
            <a:tailEnd type="none" w="med" len="med"/>
          </a:ln>
        </p:spPr>
      </p:pic>
      <p:sp>
        <p:nvSpPr>
          <p:cNvPr id="1048758" name="AutoShape 1"/>
          <p:cNvSpPr/>
          <p:nvPr/>
        </p:nvSpPr>
        <p:spPr>
          <a:xfrm>
            <a:off x="7197090" y="2346960"/>
            <a:ext cx="2664460" cy="2164080"/>
          </a:xfrm>
          <a:custGeom>
            <a:avLst/>
            <a:gdLst>
              <a:gd name="txL" fmla="*/ 0 w 21600"/>
              <a:gd name="txT" fmla="*/ 0 h 21600"/>
              <a:gd name="txR" fmla="*/ 21600 w 21600"/>
              <a:gd name="txB" fmla="*/ 21600 h 21600"/>
            </a:gdLst>
            <a:ahLst/>
            <a:cxnLst>
              <a:cxn ang="0">
                <a:pos x="2147483647" y="13440833"/>
              </a:cxn>
              <a:cxn ang="0">
                <a:pos x="2147483647" y="13440833"/>
              </a:cxn>
              <a:cxn ang="0">
                <a:pos x="2147483647" y="13440833"/>
              </a:cxn>
              <a:cxn ang="0">
                <a:pos x="2147483647" y="13440833"/>
              </a:cxn>
            </a:cxnLst>
            <a:rect l="txL" t="txT" r="txR" b="txB"/>
            <a:pathLst>
              <a:path w="21600" h="21600">
                <a:moveTo>
                  <a:pt x="0" y="0"/>
                </a:moveTo>
                <a:lnTo>
                  <a:pt x="21600" y="0"/>
                </a:lnTo>
                <a:lnTo>
                  <a:pt x="21600" y="21600"/>
                </a:lnTo>
                <a:lnTo>
                  <a:pt x="0" y="21600"/>
                </a:lnTo>
                <a:lnTo>
                  <a:pt x="0" y="0"/>
                </a:lnTo>
                <a:close/>
              </a:path>
            </a:pathLst>
          </a:custGeom>
          <a:noFill/>
          <a:ln w="9525">
            <a:noFill/>
          </a:ln>
        </p:spPr>
        <p:txBody>
          <a:bodyPr wrap="square" lIns="38099" tIns="38099" rIns="38099" bIns="38099" anchor="ctr"/>
          <a:lstStyle/>
          <a:p>
            <a:pPr lvl="0" indent="0" algn="dist" defTabSz="457200" hangingPunct="0"/>
            <a:r>
              <a:rPr lang="zh-CN" altLang="en-US" sz="2800" b="1" dirty="0" smtClean="0">
                <a:solidFill>
                  <a:srgbClr val="FFFFFF"/>
                </a:solidFill>
                <a:latin typeface="微软雅黑" panose="020B0503020204020204" charset="-122"/>
                <a:ea typeface="微软雅黑" panose="020B0503020204020204" charset="-122"/>
                <a:sym typeface="微软雅黑" panose="020B0503020204020204" charset="-122"/>
              </a:rPr>
              <a:t>正版</a:t>
            </a:r>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授</a:t>
            </a:r>
          </a:p>
          <a:p>
            <a:pPr lvl="0" indent="0" algn="dist" defTabSz="45720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许可文件</a:t>
            </a:r>
          </a:p>
          <a:p>
            <a:pPr lvl="0" indent="0" algn="dist" defTabSz="45720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示例</a:t>
            </a:r>
          </a:p>
        </p:txBody>
      </p:sp>
      <p:sp>
        <p:nvSpPr>
          <p:cNvPr id="1048759" name="标题 11"/>
          <p:cNvSpPr>
            <a:spLocks noGrp="1"/>
          </p:cNvSpPr>
          <p:nvPr>
            <p:ph type="title"/>
          </p:nvPr>
        </p:nvSpPr>
        <p:spPr>
          <a:xfrm>
            <a:off x="1233992" y="76200"/>
            <a:ext cx="10617649" cy="1273810"/>
          </a:xfrm>
        </p:spPr>
        <p:txBody>
          <a:bodyPr>
            <a:normAutofit fontScale="90000"/>
          </a:bodyPr>
          <a:lstStyle/>
          <a:p>
            <a:r>
              <a:rPr lang="zh-CN" altLang="en-US" b="0" dirty="0" smtClean="0"/>
              <a:t>辨别正版</a:t>
            </a:r>
            <a:r>
              <a:rPr lang="zh-CN" altLang="en-US" b="0" dirty="0"/>
              <a:t>软件</a:t>
            </a:r>
            <a:r>
              <a:rPr lang="zh-CN" altLang="en-US" b="0" dirty="0" smtClean="0"/>
              <a:t>授权书</a:t>
            </a:r>
            <a:br>
              <a:rPr lang="zh-CN" altLang="en-US" b="0" dirty="0" smtClean="0"/>
            </a:br>
            <a:r>
              <a:rPr lang="zh-CN" altLang="en-US" b="0" dirty="0" smtClean="0"/>
              <a:t>   </a:t>
            </a:r>
            <a:r>
              <a:rPr lang="zh-CN" altLang="en-US" sz="2000" b="0" dirty="0" smtClean="0"/>
              <a:t>－必须是</a:t>
            </a:r>
            <a:r>
              <a:rPr lang="zh-CN" altLang="en-US" sz="2000" b="0" dirty="0" smtClean="0">
                <a:solidFill>
                  <a:srgbClr val="FF0000"/>
                </a:solidFill>
              </a:rPr>
              <a:t>软件著作权人</a:t>
            </a:r>
            <a:r>
              <a:rPr lang="zh-CN" altLang="en-US" sz="2000" b="0" dirty="0" smtClean="0"/>
              <a:t>出具的授权书（授权书是</a:t>
            </a:r>
            <a:r>
              <a:rPr lang="zh-CN" altLang="en-US" sz="2000" b="0" dirty="0"/>
              <a:t>识别正版软件的标准</a:t>
            </a:r>
            <a:r>
              <a:rPr lang="zh-CN" altLang="en-US" sz="2000" b="0" dirty="0" smtClean="0"/>
              <a:t>要素，就像我们的身份证）</a:t>
            </a:r>
            <a:endParaRPr lang="zh-CN" altLang="en-US" sz="2000" b="0" dirty="0"/>
          </a:p>
        </p:txBody>
      </p:sp>
      <p:pic>
        <p:nvPicPr>
          <p:cNvPr id="2097164" name="图片 1" descr="QQ图片20190515095709"/>
          <p:cNvPicPr>
            <a:picLocks noChangeAspect="1"/>
          </p:cNvPicPr>
          <p:nvPr/>
        </p:nvPicPr>
        <p:blipFill>
          <a:blip r:embed="rId4"/>
          <a:stretch>
            <a:fillRect/>
          </a:stretch>
        </p:blipFill>
        <p:spPr>
          <a:xfrm>
            <a:off x="6798945" y="1350010"/>
            <a:ext cx="3577590" cy="4772025"/>
          </a:xfrm>
          <a:prstGeom prst="rect">
            <a:avLst/>
          </a:prstGeom>
        </p:spPr>
      </p:pic>
      <p:sp>
        <p:nvSpPr>
          <p:cNvPr id="1048760" name="文本框 2"/>
          <p:cNvSpPr txBox="1"/>
          <p:nvPr/>
        </p:nvSpPr>
        <p:spPr>
          <a:xfrm>
            <a:off x="3345815" y="6272530"/>
            <a:ext cx="1097280" cy="396239"/>
          </a:xfrm>
          <a:prstGeom prst="rect">
            <a:avLst/>
          </a:prstGeom>
          <a:noFill/>
        </p:spPr>
        <p:txBody>
          <a:bodyPr wrap="none" rtlCol="0">
            <a:spAutoFit/>
          </a:bodyPr>
          <a:lstStyle/>
          <a:p>
            <a:r>
              <a:rPr lang="zh-CN" altLang="en-US"/>
              <a:t>数量授权</a:t>
            </a:r>
          </a:p>
        </p:txBody>
      </p:sp>
      <p:sp>
        <p:nvSpPr>
          <p:cNvPr id="1048761" name="文本框 3"/>
          <p:cNvSpPr txBox="1"/>
          <p:nvPr/>
        </p:nvSpPr>
        <p:spPr>
          <a:xfrm>
            <a:off x="8212455" y="6313805"/>
            <a:ext cx="1097280" cy="396239"/>
          </a:xfrm>
          <a:prstGeom prst="rect">
            <a:avLst/>
          </a:prstGeom>
          <a:noFill/>
        </p:spPr>
        <p:txBody>
          <a:bodyPr wrap="none" rtlCol="0">
            <a:spAutoFit/>
          </a:bodyPr>
          <a:lstStyle/>
          <a:p>
            <a:r>
              <a:rPr lang="zh-CN" altLang="en-US"/>
              <a:t>场地授权</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标题 1"/>
          <p:cNvSpPr>
            <a:spLocks noGrp="1"/>
          </p:cNvSpPr>
          <p:nvPr>
            <p:ph type="title"/>
          </p:nvPr>
        </p:nvSpPr>
        <p:spPr>
          <a:xfrm>
            <a:off x="838200" y="352425"/>
            <a:ext cx="10515600" cy="1325563"/>
          </a:xfrm>
        </p:spPr>
        <p:txBody>
          <a:bodyPr/>
          <a:lstStyle/>
          <a:p>
            <a:r>
              <a:rPr lang="zh-CN" altLang="en-US"/>
              <a:t>杀毒软件鉴别方法</a:t>
            </a:r>
            <a:endParaRPr lang="en-US" altLang="zh-CN"/>
          </a:p>
        </p:txBody>
      </p:sp>
      <p:sp>
        <p:nvSpPr>
          <p:cNvPr id="1048763" name="内容占位符 2"/>
          <p:cNvSpPr>
            <a:spLocks noGrp="1"/>
          </p:cNvSpPr>
          <p:nvPr>
            <p:ph idx="1"/>
          </p:nvPr>
        </p:nvSpPr>
        <p:spPr/>
        <p:txBody>
          <a:bodyPr/>
          <a:lstStyle/>
          <a:p>
            <a:pPr algn="l">
              <a:buClrTx/>
              <a:buSzTx/>
              <a:buNone/>
            </a:pPr>
            <a:r>
              <a:rPr lang="zh-CN" altLang="en-US" sz="2000"/>
              <a:t>一、免费授权版本</a:t>
            </a:r>
          </a:p>
          <a:p>
            <a:pPr algn="l">
              <a:buClrTx/>
              <a:buSzTx/>
              <a:buFont typeface="Wingdings" panose="05000000000000000000" charset="0"/>
              <a:buChar char="n"/>
            </a:pPr>
            <a:r>
              <a:rPr lang="zh-CN" altLang="en-US" sz="2000"/>
              <a:t>      </a:t>
            </a:r>
            <a:r>
              <a:rPr sz="2000"/>
              <a:t>360</a:t>
            </a:r>
            <a:r>
              <a:rPr lang="zh-CN" altLang="en-US" sz="2000"/>
              <a:t>杀毒、金山毒霸个人版、腾讯管家等。</a:t>
            </a:r>
          </a:p>
          <a:p>
            <a:pPr algn="l">
              <a:buClrTx/>
              <a:buSzTx/>
              <a:buFont typeface="Wingdings" panose="05000000000000000000" charset="0"/>
              <a:buChar char="n"/>
            </a:pPr>
            <a:r>
              <a:rPr lang="zh-CN" altLang="en-US" sz="2000"/>
              <a:t>      可以直接下载安装并使用，属于正版。</a:t>
            </a:r>
          </a:p>
          <a:p>
            <a:pPr marL="0" indent="0">
              <a:buNone/>
            </a:pPr>
            <a:endParaRPr lang="zh-CN" altLang="en-US" sz="1800">
              <a:solidFill>
                <a:srgbClr val="FF0000"/>
              </a:solidFill>
            </a:endParaRPr>
          </a:p>
          <a:p>
            <a:pPr marL="0" indent="0" algn="l">
              <a:buClrTx/>
              <a:buSzTx/>
              <a:buNone/>
            </a:pPr>
            <a:r>
              <a:rPr lang="zh-CN" altLang="en-US" sz="2000"/>
              <a:t>二、收费授权版本</a:t>
            </a:r>
          </a:p>
          <a:p>
            <a:pPr algn="l">
              <a:buClrTx/>
              <a:buSzTx/>
              <a:buFont typeface="Wingdings" panose="05000000000000000000" charset="0"/>
              <a:buChar char="n"/>
            </a:pPr>
            <a:r>
              <a:rPr lang="zh-CN" altLang="en-US" sz="2000"/>
              <a:t>      </a:t>
            </a:r>
            <a:r>
              <a:rPr sz="2000"/>
              <a:t> </a:t>
            </a:r>
            <a:r>
              <a:rPr lang="zh-CN" altLang="en-US" sz="2000"/>
              <a:t>特殊行业或单位需要采购收费的杀毒软件，</a:t>
            </a:r>
          </a:p>
          <a:p>
            <a:pPr algn="l">
              <a:buClrTx/>
              <a:buSzTx/>
              <a:buFont typeface="Wingdings" panose="05000000000000000000" charset="0"/>
              <a:buChar char="n"/>
            </a:pPr>
            <a:r>
              <a:rPr lang="zh-CN" altLang="en-US" sz="2000"/>
              <a:t>       则需要提供采购合同和授权书，与安装的机器进行配对审查即可。</a:t>
            </a:r>
          </a:p>
          <a:p>
            <a:pPr algn="l">
              <a:buClrTx/>
              <a:buSzTx/>
              <a:buFont typeface="Wingdings" panose="05000000000000000000" charset="0"/>
              <a:buChar char="n"/>
            </a:pPr>
            <a:r>
              <a:rPr lang="zh-CN" altLang="en-US" sz="2000"/>
              <a:t>       常见有： </a:t>
            </a:r>
            <a:r>
              <a:rPr sz="2000"/>
              <a:t>360</a:t>
            </a:r>
            <a:r>
              <a:rPr lang="zh-CN" altLang="en-US" sz="2000"/>
              <a:t>天擎、火绒杀毒、诺顿杀毒等</a:t>
            </a:r>
          </a:p>
          <a:p>
            <a:pPr algn="l"/>
            <a:endParaRPr lang="zh-CN" altLang="en-US" sz="1800"/>
          </a:p>
        </p:txBody>
      </p:sp>
      <p:pic>
        <p:nvPicPr>
          <p:cNvPr id="2097165" name="图片 5"/>
          <p:cNvPicPr>
            <a:picLocks noChangeAspect="1"/>
          </p:cNvPicPr>
          <p:nvPr/>
        </p:nvPicPr>
        <p:blipFill>
          <a:blip r:embed="rId4"/>
          <a:stretch>
            <a:fillRect/>
          </a:stretch>
        </p:blipFill>
        <p:spPr>
          <a:xfrm>
            <a:off x="8984615" y="1117600"/>
            <a:ext cx="2789555" cy="2396490"/>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7" name="标题 9217" descr="dc2d5118a1124d349b63e8c9025f6cd2# #矩形 61"/>
          <p:cNvSpPr>
            <a:spLocks noGrp="1"/>
          </p:cNvSpPr>
          <p:nvPr>
            <p:ph type="title"/>
          </p:nvPr>
        </p:nvSpPr>
        <p:spPr/>
        <p:txBody>
          <a:bodyPr wrap="square" anchor="ctr" anchorCtr="0"/>
          <a:lstStyle/>
          <a:p>
            <a:pPr algn="l">
              <a:buSzTx/>
              <a:buFontTx/>
            </a:pPr>
            <a:r>
              <a:rPr lang="zh-CN" altLang="en-US" sz="3200" b="1" dirty="0">
                <a:latin typeface="黑体" panose="02010609060101010101" charset="-122"/>
                <a:ea typeface="黑体" panose="02010609060101010101" charset="-122"/>
              </a:rPr>
              <a:t>安装相应软件</a:t>
            </a:r>
          </a:p>
        </p:txBody>
      </p:sp>
      <p:sp>
        <p:nvSpPr>
          <p:cNvPr id="1048808" name="文本框 9218"/>
          <p:cNvSpPr txBox="1"/>
          <p:nvPr/>
        </p:nvSpPr>
        <p:spPr>
          <a:xfrm>
            <a:off x="1217930" y="1783398"/>
            <a:ext cx="9220835" cy="2861310"/>
          </a:xfrm>
          <a:prstGeom prst="rect">
            <a:avLst/>
          </a:prstGeom>
          <a:noFill/>
          <a:ln w="9525">
            <a:noFill/>
          </a:ln>
        </p:spPr>
        <p:txBody>
          <a:bodyPr wrap="square" anchor="ctr" anchorCtr="0">
            <a:spAutoFit/>
          </a:bodyPr>
          <a:lstStyle/>
          <a:p>
            <a:pPr>
              <a:lnSpc>
                <a:spcPct val="150000"/>
              </a:lnSpc>
            </a:pPr>
            <a:r>
              <a:rPr lang="zh-CN" altLang="en-US" sz="2400" b="1" dirty="0">
                <a:latin typeface="黑体" panose="02010609060101010101" charset="-122"/>
                <a:ea typeface="黑体" panose="02010609060101010101" charset="-122"/>
                <a:cs typeface="黑体" panose="02010609060101010101" charset="-122"/>
                <a:sym typeface="Arial" panose="020B0604020202020204" charset="-52"/>
              </a:rPr>
              <a:t>一、操作系统：按照采购合同上的相应版本进行安装；无采购合同的安装无盗版</a:t>
            </a:r>
            <a:r>
              <a:rPr lang="en-US" altLang="zh-CN" sz="2400" b="1" dirty="0">
                <a:latin typeface="黑体" panose="02010609060101010101" charset="-122"/>
                <a:ea typeface="黑体" panose="02010609060101010101" charset="-122"/>
                <a:cs typeface="黑体" panose="02010609060101010101" charset="-122"/>
                <a:sym typeface="Arial" panose="020B0604020202020204" charset="-52"/>
              </a:rPr>
              <a:t>LOGO</a:t>
            </a:r>
            <a:r>
              <a:rPr lang="zh-CN" altLang="en-US" sz="2400" b="1" dirty="0">
                <a:latin typeface="黑体" panose="02010609060101010101" charset="-122"/>
                <a:ea typeface="黑体" panose="02010609060101010101" charset="-122"/>
                <a:cs typeface="黑体" panose="02010609060101010101" charset="-122"/>
                <a:sym typeface="Arial" panose="020B0604020202020204" charset="-52"/>
              </a:rPr>
              <a:t>的正版</a:t>
            </a:r>
            <a:r>
              <a:rPr lang="en-US" altLang="zh-CN" sz="2400" b="1" dirty="0">
                <a:latin typeface="黑体" panose="02010609060101010101" charset="-122"/>
                <a:ea typeface="黑体" panose="02010609060101010101" charset="-122"/>
                <a:cs typeface="黑体" panose="02010609060101010101" charset="-122"/>
                <a:sym typeface="Arial" panose="020B0604020202020204" charset="-52"/>
              </a:rPr>
              <a:t>OEM</a:t>
            </a:r>
            <a:r>
              <a:rPr lang="zh-CN" sz="2400" b="1" dirty="0">
                <a:latin typeface="黑体" panose="02010609060101010101" charset="-122"/>
                <a:ea typeface="黑体" panose="02010609060101010101" charset="-122"/>
                <a:cs typeface="黑体" panose="02010609060101010101" charset="-122"/>
                <a:sym typeface="Arial" panose="020B0604020202020204" charset="-52"/>
              </a:rPr>
              <a:t>预装操作系统</a:t>
            </a:r>
            <a:r>
              <a:rPr lang="zh-CN" altLang="en-US" sz="2400" b="1" dirty="0">
                <a:latin typeface="黑体" panose="02010609060101010101" charset="-122"/>
                <a:ea typeface="黑体" panose="02010609060101010101" charset="-122"/>
                <a:cs typeface="黑体" panose="02010609060101010101" charset="-122"/>
                <a:sym typeface="Arial" panose="020B0604020202020204" charset="-52"/>
              </a:rPr>
              <a:t>。</a:t>
            </a:r>
          </a:p>
          <a:p>
            <a:pPr>
              <a:lnSpc>
                <a:spcPct val="150000"/>
              </a:lnSpc>
            </a:pPr>
            <a:r>
              <a:rPr lang="zh-CN" altLang="en-US" sz="2400" b="1" dirty="0">
                <a:latin typeface="黑体" panose="02010609060101010101" charset="-122"/>
                <a:ea typeface="黑体" panose="02010609060101010101" charset="-122"/>
                <a:cs typeface="黑体" panose="02010609060101010101" charset="-122"/>
                <a:sym typeface="Arial" panose="020B0604020202020204" charset="-52"/>
              </a:rPr>
              <a:t>二、办公软件：按照采购合同和授权书上的相应品牌和版本进行安装</a:t>
            </a:r>
          </a:p>
          <a:p>
            <a:pPr>
              <a:lnSpc>
                <a:spcPct val="150000"/>
              </a:lnSpc>
            </a:pPr>
            <a:r>
              <a:rPr lang="zh-CN" altLang="en-US" sz="2400" b="1" dirty="0">
                <a:latin typeface="黑体" panose="02010609060101010101" charset="-122"/>
                <a:ea typeface="黑体" panose="02010609060101010101" charset="-122"/>
                <a:cs typeface="黑体" panose="02010609060101010101" charset="-122"/>
                <a:sym typeface="Arial" panose="020B0604020202020204" charset="-52"/>
              </a:rPr>
              <a:t>三、杀毒软件：下载免费软件进行安装或付费购买软件进行安装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标题 4"/>
          <p:cNvSpPr>
            <a:spLocks noGrp="1"/>
          </p:cNvSpPr>
          <p:nvPr>
            <p:ph type="title"/>
            <p:custDataLst>
              <p:tags r:id="rId2"/>
            </p:custDataLst>
          </p:nvPr>
        </p:nvSpPr>
        <p:spPr>
          <a:xfrm>
            <a:off x="1441450" y="1861456"/>
            <a:ext cx="8590280" cy="2340429"/>
          </a:xfrm>
        </p:spPr>
        <p:txBody>
          <a:bodyPr>
            <a:normAutofit/>
          </a:bodyPr>
          <a:lstStyle/>
          <a:p>
            <a:pPr algn="ctr"/>
            <a:r>
              <a:rPr lang="zh-CN" altLang="en-US" sz="4400" dirty="0">
                <a:sym typeface="+mn-ea"/>
              </a:rPr>
              <a:t>软件正版化相关</a:t>
            </a:r>
            <a:r>
              <a:rPr lang="zh-CN" altLang="en-US" sz="4400" dirty="0" smtClean="0">
                <a:sym typeface="+mn-ea"/>
              </a:rPr>
              <a:t>政策</a:t>
            </a:r>
            <a:r>
              <a:rPr lang="en-US" altLang="zh-CN" sz="4400" dirty="0" smtClean="0">
                <a:sym typeface="+mn-ea"/>
              </a:rPr>
              <a:t/>
            </a:r>
            <a:br>
              <a:rPr lang="en-US" altLang="zh-CN" sz="4400" dirty="0" smtClean="0">
                <a:sym typeface="+mn-ea"/>
              </a:rPr>
            </a:br>
            <a:endParaRPr lang="zh-CN" altLang="en-US" sz="4400" dirty="0">
              <a:sym typeface="+mn-ea"/>
            </a:endParaRPr>
          </a:p>
        </p:txBody>
      </p:sp>
    </p:spTree>
    <p:custDataLst>
      <p:tags r:id="rId1"/>
    </p:custDataLst>
    <p:extLst>
      <p:ext uri="{BB962C8B-B14F-4D97-AF65-F5344CB8AC3E}">
        <p14:creationId xmlns:p14="http://schemas.microsoft.com/office/powerpoint/2010/main" val="158471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任意多边形 45"/>
          <p:cNvSpPr/>
          <p:nvPr>
            <p:custDataLst>
              <p:tags r:id="rId2"/>
            </p:custDataLst>
          </p:nvPr>
        </p:nvSpPr>
        <p:spPr bwMode="auto">
          <a:xfrm>
            <a:off x="376555" y="966470"/>
            <a:ext cx="11221720" cy="5749290"/>
          </a:xfrm>
          <a:custGeom>
            <a:avLst/>
            <a:gdLst>
              <a:gd name="T0" fmla="*/ 0 w 3456384"/>
              <a:gd name="T1" fmla="*/ 3054350 h 3882329"/>
              <a:gd name="T2" fmla="*/ 8794750 w 3456384"/>
              <a:gd name="T3" fmla="*/ 3054350 h 3882329"/>
              <a:gd name="T4" fmla="*/ 0 w 3456384"/>
              <a:gd name="T5" fmla="*/ 3054350 h 3882329"/>
              <a:gd name="T6" fmla="*/ 0 w 3456384"/>
              <a:gd name="T7" fmla="*/ 0 h 3882329"/>
              <a:gd name="T8" fmla="*/ 8794750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cmpd="sng">
            <a:solidFill>
              <a:schemeClr val="accent1"/>
            </a:solidFill>
            <a:bevel/>
          </a:ln>
        </p:spPr>
        <p:txBody>
          <a:bodyPr wrap="square" lIns="0" tIns="71981" rIns="0" bIns="71981" anchor="t" anchorCtr="0"/>
          <a:lstStyle>
            <a:lvl1pPr>
              <a:defRPr>
                <a:solidFill>
                  <a:schemeClr val="tx1"/>
                </a:solidFill>
                <a:latin typeface="Calibri" panose="020F0502020204030204" charset="0"/>
                <a:ea typeface="幼圆" panose="02010509060101010101" pitchFamily="49" charset="-122"/>
              </a:defRPr>
            </a:lvl1pPr>
            <a:lvl2pPr marL="742950" indent="-285750">
              <a:defRPr>
                <a:solidFill>
                  <a:schemeClr val="tx1"/>
                </a:solidFill>
                <a:latin typeface="Calibri" panose="020F0502020204030204" charset="0"/>
                <a:ea typeface="幼圆" panose="02010509060101010101" pitchFamily="49" charset="-122"/>
              </a:defRPr>
            </a:lvl2pPr>
            <a:lvl3pPr marL="1143000" indent="-228600">
              <a:defRPr>
                <a:solidFill>
                  <a:schemeClr val="tx1"/>
                </a:solidFill>
                <a:latin typeface="Calibri" panose="020F0502020204030204" charset="0"/>
                <a:ea typeface="幼圆" panose="02010509060101010101" pitchFamily="49" charset="-122"/>
              </a:defRPr>
            </a:lvl3pPr>
            <a:lvl4pPr marL="1600200" indent="-228600">
              <a:defRPr>
                <a:solidFill>
                  <a:schemeClr val="tx1"/>
                </a:solidFill>
                <a:latin typeface="Calibri" panose="020F0502020204030204" charset="0"/>
                <a:ea typeface="幼圆" panose="02010509060101010101" pitchFamily="49" charset="-122"/>
              </a:defRPr>
            </a:lvl4pPr>
            <a:lvl5pPr marL="2057400" indent="-228600">
              <a:defRPr>
                <a:solidFill>
                  <a:schemeClr val="tx1"/>
                </a:solidFill>
                <a:latin typeface="Calibri" panose="020F050202020403020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9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b="1" dirty="0" smtClean="0">
                <a:solidFill>
                  <a:srgbClr val="FF0000"/>
                </a:solidFill>
                <a:latin typeface="+mn-ea"/>
                <a:ea typeface="+mn-ea"/>
                <a:cs typeface="+mn-ea"/>
                <a:sym typeface="+mn-ea"/>
              </a:rPr>
              <a:t>1、</a:t>
            </a:r>
            <a:r>
              <a:rPr lang="zh-CN" altLang="en-US" sz="2000" b="1" dirty="0" smtClean="0">
                <a:solidFill>
                  <a:srgbClr val="FF0000"/>
                </a:solidFill>
                <a:latin typeface="+mn-ea"/>
                <a:ea typeface="+mn-ea"/>
                <a:cs typeface="+mn-ea"/>
                <a:sym typeface="+mn-ea"/>
              </a:rPr>
              <a:t>国务院办公厅</a:t>
            </a:r>
            <a:r>
              <a:rPr lang="en-US" altLang="zh-CN" sz="2000" b="1" dirty="0" smtClean="0">
                <a:solidFill>
                  <a:srgbClr val="FF0000"/>
                </a:solidFill>
                <a:latin typeface="+mn-ea"/>
                <a:ea typeface="+mn-ea"/>
                <a:cs typeface="+mn-ea"/>
                <a:sym typeface="+mn-ea"/>
              </a:rPr>
              <a:t>   </a:t>
            </a:r>
            <a:r>
              <a:rPr lang="zh-CN" altLang="en-US" sz="2000" b="1" dirty="0" smtClean="0">
                <a:solidFill>
                  <a:srgbClr val="FF0000"/>
                </a:solidFill>
                <a:latin typeface="+mn-ea"/>
                <a:ea typeface="+mn-ea"/>
                <a:cs typeface="+mn-ea"/>
                <a:sym typeface="+mn-ea"/>
              </a:rPr>
              <a:t>关于印发政府机关、企事业单位使用正版软件管理办法的通知</a:t>
            </a:r>
            <a:r>
              <a:rPr lang="en-US" altLang="zh-CN" sz="2000" b="1" dirty="0" smtClean="0">
                <a:solidFill>
                  <a:srgbClr val="FF0000"/>
                </a:solidFill>
                <a:latin typeface="+mn-ea"/>
                <a:ea typeface="+mn-ea"/>
                <a:cs typeface="+mn-ea"/>
                <a:sym typeface="+mn-ea"/>
              </a:rPr>
              <a:t>（</a:t>
            </a:r>
            <a:r>
              <a:rPr lang="zh-CN" altLang="en-US" sz="2000" b="1" dirty="0" smtClean="0">
                <a:solidFill>
                  <a:srgbClr val="FF0000"/>
                </a:solidFill>
                <a:latin typeface="+mn-ea"/>
                <a:ea typeface="+mn-ea"/>
                <a:cs typeface="+mn-ea"/>
                <a:sym typeface="+mn-ea"/>
              </a:rPr>
              <a:t>国办发</a:t>
            </a:r>
            <a:r>
              <a:rPr lang="en-US" altLang="zh-CN" sz="2000" b="1" dirty="0" smtClean="0">
                <a:solidFill>
                  <a:srgbClr val="FF0000"/>
                </a:solidFill>
                <a:latin typeface="+mn-ea"/>
                <a:ea typeface="+mn-ea"/>
                <a:cs typeface="+mn-ea"/>
                <a:sym typeface="+mn-ea"/>
              </a:rPr>
              <a:t>〔2013〕88号</a:t>
            </a:r>
            <a:r>
              <a:rPr lang="zh-CN" altLang="en-US" sz="2000" b="1" dirty="0" smtClean="0">
                <a:solidFill>
                  <a:srgbClr val="FF0000"/>
                </a:solidFill>
                <a:latin typeface="+mn-ea"/>
                <a:ea typeface="+mn-ea"/>
                <a:cs typeface="+mn-ea"/>
                <a:sym typeface="+mn-ea"/>
              </a:rPr>
              <a:t>）</a:t>
            </a:r>
          </a:p>
          <a:p>
            <a:pPr lvl="0" indent="0" algn="l" fontAlgn="ctr">
              <a:lnSpc>
                <a:spcPct val="130000"/>
              </a:lnSpc>
              <a:spcBef>
                <a:spcPts val="1000"/>
              </a:spcBef>
              <a:spcAft>
                <a:spcPts val="0"/>
              </a:spcAft>
              <a:buSzPct val="100000"/>
              <a:buFont typeface="Wingdings" panose="05000000000000000000" charset="0"/>
              <a:buNone/>
            </a:pPr>
            <a:r>
              <a:rPr lang="en-US" altLang="zh-CN" sz="1800" dirty="0">
                <a:latin typeface="+mn-ea"/>
                <a:ea typeface="+mn-ea"/>
                <a:cs typeface="+mn-ea"/>
                <a:sym typeface="+mn-ea"/>
              </a:rPr>
              <a:t>	</a:t>
            </a:r>
            <a:r>
              <a:rPr lang="zh-CN" altLang="en-US" sz="1800" dirty="0">
                <a:latin typeface="+mn-ea"/>
                <a:ea typeface="+mn-ea"/>
                <a:cs typeface="+mn-ea"/>
                <a:sym typeface="+mn-ea"/>
              </a:rPr>
              <a:t>第三条：各级政府机关和企事业单位的计算机办公设备及系统必须使用正版软件，禁止使用未经授权和未经软件产业主管部门登记备案的软件。</a:t>
            </a:r>
          </a:p>
          <a:p>
            <a:pPr lvl="0" indent="0" algn="l" fontAlgn="ctr">
              <a:lnSpc>
                <a:spcPct val="130000"/>
              </a:lnSpc>
              <a:spcBef>
                <a:spcPts val="1000"/>
              </a:spcBef>
              <a:spcAft>
                <a:spcPts val="0"/>
              </a:spcAft>
              <a:buSzPct val="100000"/>
              <a:buFont typeface="Wingdings" panose="05000000000000000000" charset="0"/>
              <a:buNone/>
            </a:pPr>
            <a:r>
              <a:rPr lang="zh-CN" altLang="en-US" sz="1800" dirty="0">
                <a:latin typeface="+mn-ea"/>
                <a:ea typeface="+mn-ea"/>
                <a:cs typeface="+mn-ea"/>
                <a:sym typeface="+mn-ea"/>
              </a:rPr>
              <a:t>	第四条：国务院各部门、地方各级政府及其部门对本部门和本地区政府机关和企事业单位使用正版软件工作总负责，其主要负责人是使用正版软件工作的第一责任人；负责信息化工作的部门及其负责人具体负责本地区、本单位使用正版软件的推进工作。</a:t>
            </a:r>
          </a:p>
          <a:p>
            <a:pPr lvl="0" indent="0" algn="l" fontAlgn="ctr">
              <a:lnSpc>
                <a:spcPct val="130000"/>
              </a:lnSpc>
              <a:spcBef>
                <a:spcPts val="1000"/>
              </a:spcBef>
              <a:spcAft>
                <a:spcPts val="0"/>
              </a:spcAft>
              <a:buSzPct val="100000"/>
              <a:buFont typeface="Wingdings" panose="05000000000000000000" charset="0"/>
              <a:buNone/>
            </a:pPr>
            <a:r>
              <a:rPr lang="zh-CN" altLang="en-US" sz="1800" dirty="0">
                <a:latin typeface="+mn-ea"/>
                <a:ea typeface="+mn-ea"/>
                <a:cs typeface="+mn-ea"/>
                <a:sym typeface="+mn-ea"/>
              </a:rPr>
              <a:t> 	第五条： 各级政府机关、企事业单位要按照勤俭节约、确保政府信息安全的原则，充分考虑实际工作需要和软件性价比，科学合理制定软件采购年度计划。各级财政部门应当将单位软件采购经费纳入财政预算。</a:t>
            </a:r>
          </a:p>
          <a:p>
            <a:pPr lvl="0" indent="0" algn="l" fontAlgn="ctr">
              <a:lnSpc>
                <a:spcPct val="130000"/>
              </a:lnSpc>
              <a:spcBef>
                <a:spcPts val="1000"/>
              </a:spcBef>
              <a:spcAft>
                <a:spcPts val="0"/>
              </a:spcAft>
              <a:buSzPct val="100000"/>
              <a:buFont typeface="Wingdings" panose="05000000000000000000" charset="0"/>
              <a:buNone/>
            </a:pPr>
            <a:r>
              <a:rPr lang="zh-CN" altLang="en-US" sz="1800" dirty="0">
                <a:latin typeface="+mn-ea"/>
                <a:ea typeface="+mn-ea"/>
                <a:cs typeface="+mn-ea"/>
                <a:sym typeface="+mn-ea"/>
              </a:rPr>
              <a:t>	第十一条：各单位应当将使用正版软件工作纳入年度考核，建立考核评议制度和责任追究制度，定期对使用正版软件工作进行考核和评议。对未按照要求完成软件摸查、采购、安装验收、资产管理、年度报告、长效机制建设等工作的，由本级政府或上级政府有关管理部门依法依规对相关责任人进行诫勉谈话或给予处分。     </a:t>
            </a:r>
          </a:p>
        </p:txBody>
      </p:sp>
      <p:sp>
        <p:nvSpPr>
          <p:cNvPr id="1048722" name="文本框 20"/>
          <p:cNvSpPr txBox="1"/>
          <p:nvPr>
            <p:custDataLst>
              <p:tags r:id="rId3"/>
            </p:custDataLst>
          </p:nvPr>
        </p:nvSpPr>
        <p:spPr>
          <a:xfrm>
            <a:off x="1003300" y="498475"/>
            <a:ext cx="10697845" cy="576580"/>
          </a:xfrm>
          <a:prstGeom prst="rect">
            <a:avLst/>
          </a:prstGeom>
          <a:noFill/>
          <a:ln>
            <a:noFill/>
          </a:ln>
          <a:effectLst/>
        </p:spPr>
        <p:txBody>
          <a:bodyPr vert="horz" wrap="square" lIns="91440" tIns="45720" rIns="91440" bIns="45720" numCol="1" anchor="ctr" anchorCtr="0" compatLnSpc="1">
            <a:noAutofit/>
          </a:bodyPr>
          <a:lstStyle>
            <a:lvl1pPr fontAlgn="base">
              <a:spcBef>
                <a:spcPct val="0"/>
              </a:spcBef>
              <a:spcAft>
                <a:spcPct val="0"/>
              </a:spcAft>
              <a:defRPr baseline="0">
                <a:solidFill>
                  <a:schemeClr val="accent1">
                    <a:lumMod val="75000"/>
                  </a:schemeClr>
                </a:solidFill>
                <a:latin typeface="+mj-lt"/>
                <a:ea typeface="+mj-ea"/>
                <a:cs typeface="+mj-cs"/>
              </a:defRPr>
            </a:lvl1pPr>
            <a:lvl2pPr fontAlgn="base">
              <a:spcBef>
                <a:spcPct val="0"/>
              </a:spcBef>
              <a:spcAft>
                <a:spcPct val="0"/>
              </a:spcAft>
              <a:defRPr>
                <a:solidFill>
                  <a:schemeClr val="accent1"/>
                </a:solidFill>
                <a:latin typeface="Arial Black" panose="020B0A04020102020204" pitchFamily="34" charset="0"/>
                <a:ea typeface="微软雅黑" panose="020B0503020204020204" charset="-122"/>
                <a:cs typeface="宋体" panose="02010600030101010101" pitchFamily="2" charset="-122"/>
              </a:defRPr>
            </a:lvl2pPr>
            <a:lvl3pPr fontAlgn="base">
              <a:spcBef>
                <a:spcPct val="0"/>
              </a:spcBef>
              <a:spcAft>
                <a:spcPct val="0"/>
              </a:spcAft>
              <a:defRPr>
                <a:solidFill>
                  <a:schemeClr val="accent1"/>
                </a:solidFill>
                <a:latin typeface="Arial Black" panose="020B0A04020102020204" pitchFamily="34" charset="0"/>
                <a:ea typeface="微软雅黑" panose="020B0503020204020204" charset="-122"/>
                <a:cs typeface="宋体" panose="02010600030101010101" pitchFamily="2" charset="-122"/>
              </a:defRPr>
            </a:lvl3pPr>
            <a:lvl4pPr fontAlgn="base">
              <a:spcBef>
                <a:spcPct val="0"/>
              </a:spcBef>
              <a:spcAft>
                <a:spcPct val="0"/>
              </a:spcAft>
              <a:defRPr>
                <a:solidFill>
                  <a:schemeClr val="accent1"/>
                </a:solidFill>
                <a:latin typeface="Arial Black" panose="020B0A04020102020204" pitchFamily="34" charset="0"/>
                <a:ea typeface="微软雅黑" panose="020B0503020204020204" charset="-122"/>
                <a:cs typeface="宋体" panose="02010600030101010101" pitchFamily="2" charset="-122"/>
              </a:defRPr>
            </a:lvl4pPr>
            <a:lvl5pPr fontAlgn="base">
              <a:spcBef>
                <a:spcPct val="0"/>
              </a:spcBef>
              <a:spcAft>
                <a:spcPct val="0"/>
              </a:spcAft>
              <a:defRPr>
                <a:solidFill>
                  <a:schemeClr val="accent1"/>
                </a:solidFill>
                <a:latin typeface="Arial Black" panose="020B0A04020102020204" pitchFamily="34" charset="0"/>
                <a:ea typeface="微软雅黑" panose="020B0503020204020204" charset="-122"/>
                <a:cs typeface="宋体" panose="02010600030101010101" pitchFamily="2" charset="-122"/>
              </a:defRPr>
            </a:lvl5pPr>
            <a:lvl6pPr marL="457200" fontAlgn="base">
              <a:spcBef>
                <a:spcPct val="0"/>
              </a:spcBef>
              <a:spcAft>
                <a:spcPct val="0"/>
              </a:spcAft>
              <a:defRPr>
                <a:solidFill>
                  <a:schemeClr val="tx2"/>
                </a:solidFill>
                <a:latin typeface="Arial" panose="020B0604020202020204" pitchFamily="34" charset="0"/>
                <a:ea typeface="微软雅黑" panose="020B0503020204020204" charset="-122"/>
                <a:cs typeface="宋体" panose="02010600030101010101" pitchFamily="2" charset="-122"/>
              </a:defRPr>
            </a:lvl6pPr>
            <a:lvl7pPr marL="914400" fontAlgn="base">
              <a:spcBef>
                <a:spcPct val="0"/>
              </a:spcBef>
              <a:spcAft>
                <a:spcPct val="0"/>
              </a:spcAft>
              <a:defRPr>
                <a:solidFill>
                  <a:schemeClr val="tx2"/>
                </a:solidFill>
                <a:latin typeface="Arial" panose="020B0604020202020204" pitchFamily="34" charset="0"/>
                <a:ea typeface="微软雅黑" panose="020B0503020204020204" charset="-122"/>
                <a:cs typeface="宋体" panose="02010600030101010101" pitchFamily="2" charset="-122"/>
              </a:defRPr>
            </a:lvl7pPr>
            <a:lvl8pPr marL="1370965" fontAlgn="base">
              <a:spcBef>
                <a:spcPct val="0"/>
              </a:spcBef>
              <a:spcAft>
                <a:spcPct val="0"/>
              </a:spcAft>
              <a:defRPr>
                <a:solidFill>
                  <a:schemeClr val="tx2"/>
                </a:solidFill>
                <a:latin typeface="Arial" panose="020B0604020202020204" pitchFamily="34" charset="0"/>
                <a:ea typeface="微软雅黑" panose="020B0503020204020204" charset="-122"/>
                <a:cs typeface="宋体" panose="02010600030101010101" pitchFamily="2" charset="-122"/>
              </a:defRPr>
            </a:lvl8pPr>
            <a:lvl9pPr marL="1828165" fontAlgn="base">
              <a:spcBef>
                <a:spcPct val="0"/>
              </a:spcBef>
              <a:spcAft>
                <a:spcPct val="0"/>
              </a:spcAft>
              <a:defRPr>
                <a:solidFill>
                  <a:schemeClr val="tx2"/>
                </a:solidFill>
                <a:latin typeface="Arial" panose="020B0604020202020204" pitchFamily="34" charset="0"/>
                <a:ea typeface="微软雅黑" panose="020B0503020204020204" charset="-122"/>
                <a:cs typeface="宋体" panose="02010600030101010101" pitchFamily="2" charset="-122"/>
              </a:defRPr>
            </a:lvl9pPr>
          </a:lstStyle>
          <a:p>
            <a:pPr algn="l">
              <a:spcAft>
                <a:spcPts val="0"/>
              </a:spcAft>
            </a:pPr>
            <a:r>
              <a:rPr lang="zh-CN" altLang="en-US" sz="3200" dirty="0" smtClean="0">
                <a:solidFill>
                  <a:srgbClr val="C00000"/>
                </a:solidFill>
              </a:rPr>
              <a:t>软件正版化相关政策文件                     </a:t>
            </a:r>
            <a:endParaRPr lang="zh-CN" altLang="en-US" sz="3200" dirty="0"/>
          </a:p>
          <a:p>
            <a:pPr algn="l">
              <a:spcAft>
                <a:spcPts val="0"/>
              </a:spcAft>
            </a:pPr>
            <a:endParaRPr lang="zh-CN" altLang="en-US" sz="3200" dirty="0" smtClean="0">
              <a:solidFill>
                <a:srgbClr val="C00000"/>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任意多边形 45"/>
          <p:cNvSpPr/>
          <p:nvPr>
            <p:custDataLst>
              <p:tags r:id="rId2"/>
            </p:custDataLst>
          </p:nvPr>
        </p:nvSpPr>
        <p:spPr bwMode="auto">
          <a:xfrm>
            <a:off x="376518" y="1166179"/>
            <a:ext cx="11221911" cy="5576512"/>
          </a:xfrm>
          <a:custGeom>
            <a:avLst/>
            <a:gdLst>
              <a:gd name="T0" fmla="*/ 0 w 3456384"/>
              <a:gd name="T1" fmla="*/ 3054350 h 3882329"/>
              <a:gd name="T2" fmla="*/ 8794750 w 3456384"/>
              <a:gd name="T3" fmla="*/ 3054350 h 3882329"/>
              <a:gd name="T4" fmla="*/ 0 w 3456384"/>
              <a:gd name="T5" fmla="*/ 3054350 h 3882329"/>
              <a:gd name="T6" fmla="*/ 0 w 3456384"/>
              <a:gd name="T7" fmla="*/ 0 h 3882329"/>
              <a:gd name="T8" fmla="*/ 8794750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cmpd="sng">
            <a:solidFill>
              <a:schemeClr val="accent1"/>
            </a:solidFill>
            <a:bevel/>
          </a:ln>
        </p:spPr>
        <p:txBody>
          <a:bodyPr wrap="square" lIns="0" tIns="71981" rIns="0" bIns="71981" anchor="t" anchorCtr="0"/>
          <a:lstStyle>
            <a:lvl1pPr>
              <a:defRPr>
                <a:solidFill>
                  <a:schemeClr val="tx1"/>
                </a:solidFill>
                <a:latin typeface="Calibri" panose="020F0502020204030204" charset="0"/>
                <a:ea typeface="幼圆" panose="02010509060101010101" pitchFamily="49" charset="-122"/>
              </a:defRPr>
            </a:lvl1pPr>
            <a:lvl2pPr marL="742950" indent="-285750">
              <a:defRPr>
                <a:solidFill>
                  <a:schemeClr val="tx1"/>
                </a:solidFill>
                <a:latin typeface="Calibri" panose="020F0502020204030204" charset="0"/>
                <a:ea typeface="幼圆" panose="02010509060101010101" pitchFamily="49" charset="-122"/>
              </a:defRPr>
            </a:lvl2pPr>
            <a:lvl3pPr marL="1143000" indent="-228600">
              <a:defRPr>
                <a:solidFill>
                  <a:schemeClr val="tx1"/>
                </a:solidFill>
                <a:latin typeface="Calibri" panose="020F0502020204030204" charset="0"/>
                <a:ea typeface="幼圆" panose="02010509060101010101" pitchFamily="49" charset="-122"/>
              </a:defRPr>
            </a:lvl3pPr>
            <a:lvl4pPr marL="1600200" indent="-228600">
              <a:defRPr>
                <a:solidFill>
                  <a:schemeClr val="tx1"/>
                </a:solidFill>
                <a:latin typeface="Calibri" panose="020F0502020204030204" charset="0"/>
                <a:ea typeface="幼圆" panose="02010509060101010101" pitchFamily="49" charset="-122"/>
              </a:defRPr>
            </a:lvl4pPr>
            <a:lvl5pPr marL="2057400" indent="-228600">
              <a:defRPr>
                <a:solidFill>
                  <a:schemeClr val="tx1"/>
                </a:solidFill>
                <a:latin typeface="Calibri" panose="020F050202020403020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9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b="1" dirty="0" smtClean="0">
                <a:solidFill>
                  <a:srgbClr val="FF0000"/>
                </a:solidFill>
                <a:latin typeface="+mn-ea"/>
                <a:ea typeface="+mn-ea"/>
                <a:cs typeface="+mn-ea"/>
                <a:sym typeface="+mn-ea"/>
              </a:rPr>
              <a:t>2、财政部   政府机关办公通用软件资产配置标准的通知 （财行〔2013〕98号）       </a:t>
            </a:r>
            <a:endParaRPr lang="zh-CN" altLang="en-US" dirty="0">
              <a:latin typeface="+mn-ea"/>
              <a:ea typeface="+mn-ea"/>
              <a:cs typeface="+mn-ea"/>
            </a:endParaRPr>
          </a:p>
          <a:p>
            <a:pPr lvl="0" indent="0" algn="l" fontAlgn="ctr">
              <a:lnSpc>
                <a:spcPct val="130000"/>
              </a:lnSpc>
              <a:spcBef>
                <a:spcPts val="1000"/>
              </a:spcBef>
              <a:spcAft>
                <a:spcPts val="0"/>
              </a:spcAft>
              <a:buSzPct val="100000"/>
              <a:buFont typeface="Wingdings" panose="05000000000000000000" charset="0"/>
              <a:buNone/>
            </a:pPr>
            <a:r>
              <a:rPr lang="en-US" altLang="zh-CN" dirty="0">
                <a:latin typeface="+mn-ea"/>
                <a:ea typeface="+mn-ea"/>
                <a:cs typeface="+mn-ea"/>
                <a:sym typeface="+mn-ea"/>
              </a:rPr>
              <a:t>	</a:t>
            </a:r>
            <a:r>
              <a:rPr lang="zh-CN" altLang="en-US" dirty="0">
                <a:latin typeface="+mn-ea"/>
                <a:ea typeface="+mn-ea"/>
                <a:cs typeface="+mn-ea"/>
                <a:sym typeface="+mn-ea"/>
              </a:rPr>
              <a:t>第三条：本标准所称政府机关办公通用软件，是指用于满足政府机关行政办公基本需要的软件，包括</a:t>
            </a:r>
            <a:r>
              <a:rPr lang="zh-CN" altLang="en-US" u="sng" dirty="0">
                <a:solidFill>
                  <a:srgbClr val="FF0000"/>
                </a:solidFill>
                <a:latin typeface="+mn-ea"/>
                <a:ea typeface="+mn-ea"/>
                <a:cs typeface="+mn-ea"/>
                <a:sym typeface="+mn-ea"/>
              </a:rPr>
              <a:t>操作系统软件、办公软件和防病毒软件</a:t>
            </a:r>
            <a:r>
              <a:rPr lang="zh-CN" altLang="en-US" dirty="0">
                <a:latin typeface="+mn-ea"/>
                <a:ea typeface="+mn-ea"/>
                <a:cs typeface="+mn-ea"/>
                <a:sym typeface="+mn-ea"/>
              </a:rPr>
              <a:t>。</a:t>
            </a:r>
          </a:p>
          <a:p>
            <a:pPr lvl="0" indent="0" algn="l" fontAlgn="ctr">
              <a:lnSpc>
                <a:spcPct val="130000"/>
              </a:lnSpc>
              <a:spcBef>
                <a:spcPts val="1000"/>
              </a:spcBef>
              <a:spcAft>
                <a:spcPts val="0"/>
              </a:spcAft>
              <a:buSzPct val="100000"/>
              <a:buFont typeface="Wingdings" panose="05000000000000000000" charset="0"/>
              <a:buNone/>
            </a:pPr>
            <a:r>
              <a:rPr lang="en-US" altLang="zh-CN" dirty="0">
                <a:latin typeface="+mn-ea"/>
                <a:ea typeface="+mn-ea"/>
                <a:cs typeface="+mn-ea"/>
                <a:sym typeface="+mn-ea"/>
              </a:rPr>
              <a:t>	</a:t>
            </a:r>
            <a:r>
              <a:rPr lang="zh-CN" altLang="en-US" dirty="0">
                <a:latin typeface="+mn-ea"/>
                <a:ea typeface="+mn-ea"/>
                <a:cs typeface="+mn-ea"/>
                <a:sym typeface="+mn-ea"/>
              </a:rPr>
              <a:t>第四条：政府机关配置办公通用软件，应当遵循</a:t>
            </a:r>
            <a:r>
              <a:rPr lang="zh-CN" altLang="en-US" u="sng" dirty="0">
                <a:solidFill>
                  <a:srgbClr val="FF0000"/>
                </a:solidFill>
                <a:latin typeface="+mn-ea"/>
                <a:ea typeface="+mn-ea"/>
                <a:cs typeface="+mn-ea"/>
                <a:sym typeface="+mn-ea"/>
              </a:rPr>
              <a:t>安全性、适用性、经济性和正版化</a:t>
            </a:r>
            <a:r>
              <a:rPr lang="zh-CN" altLang="en-US" dirty="0">
                <a:latin typeface="+mn-ea"/>
                <a:ea typeface="+mn-ea"/>
                <a:cs typeface="+mn-ea"/>
                <a:sym typeface="+mn-ea"/>
              </a:rPr>
              <a:t>的原则。不得配置非正版软件。</a:t>
            </a:r>
            <a:endParaRPr lang="en-US" altLang="zh-CN" dirty="0">
              <a:latin typeface="+mn-ea"/>
              <a:ea typeface="+mn-ea"/>
              <a:cs typeface="+mn-ea"/>
              <a:sym typeface="+mn-ea"/>
            </a:endParaRPr>
          </a:p>
          <a:p>
            <a:pPr lvl="0" indent="0" algn="l" fontAlgn="ctr">
              <a:lnSpc>
                <a:spcPct val="130000"/>
              </a:lnSpc>
              <a:spcBef>
                <a:spcPts val="1000"/>
              </a:spcBef>
              <a:spcAft>
                <a:spcPts val="0"/>
              </a:spcAft>
              <a:buSzPct val="100000"/>
              <a:buFont typeface="Wingdings" panose="05000000000000000000" charset="0"/>
              <a:buNone/>
            </a:pPr>
            <a:r>
              <a:rPr lang="en-US" altLang="zh-CN" dirty="0">
                <a:latin typeface="+mn-ea"/>
                <a:ea typeface="+mn-ea"/>
                <a:cs typeface="+mn-ea"/>
                <a:sym typeface="+mn-ea"/>
              </a:rPr>
              <a:t>	</a:t>
            </a:r>
            <a:r>
              <a:rPr lang="zh-CN" altLang="en-US" dirty="0">
                <a:latin typeface="+mn-ea"/>
                <a:ea typeface="+mn-ea"/>
                <a:cs typeface="+mn-ea"/>
                <a:sym typeface="+mn-ea"/>
              </a:rPr>
              <a:t>第六条： 政府机关配置办公通用软件资产，原则上遵循以下实物量标准：每台计算机配备一个操作系统软件授权(许可)、一个办公软件授权(许可)、一个防病毒软件授权(许可)</a:t>
            </a:r>
            <a:r>
              <a:rPr lang="zh-CN" altLang="en-US" u="sng" dirty="0">
                <a:solidFill>
                  <a:srgbClr val="FF0000"/>
                </a:solidFill>
                <a:latin typeface="+mn-ea"/>
                <a:ea typeface="+mn-ea"/>
                <a:cs typeface="+mn-ea"/>
                <a:sym typeface="+mn-ea"/>
              </a:rPr>
              <a:t> </a:t>
            </a:r>
            <a:r>
              <a:rPr lang="en-US" altLang="zh-CN" u="sng" dirty="0">
                <a:solidFill>
                  <a:srgbClr val="FF0000"/>
                </a:solidFill>
                <a:latin typeface="+mn-ea"/>
                <a:ea typeface="+mn-ea"/>
                <a:cs typeface="+mn-ea"/>
                <a:sym typeface="+mn-ea"/>
              </a:rPr>
              <a:t>1:1:1</a:t>
            </a:r>
            <a:r>
              <a:rPr lang="zh-CN" altLang="en-US" u="sng" dirty="0">
                <a:solidFill>
                  <a:srgbClr val="FF0000"/>
                </a:solidFill>
                <a:latin typeface="+mn-ea"/>
                <a:ea typeface="+mn-ea"/>
                <a:cs typeface="+mn-ea"/>
                <a:sym typeface="+mn-ea"/>
              </a:rPr>
              <a:t>（一台电脑配置：一套操作系统：一套办公软件：一套杀毒软件）</a:t>
            </a:r>
            <a:r>
              <a:rPr lang="zh-CN" altLang="en-US" dirty="0">
                <a:latin typeface="+mn-ea"/>
                <a:ea typeface="+mn-ea"/>
                <a:cs typeface="+mn-ea"/>
                <a:sym typeface="+mn-ea"/>
              </a:rPr>
              <a:t>。</a:t>
            </a:r>
          </a:p>
          <a:p>
            <a:pPr indent="0" algn="l" fontAlgn="ctr">
              <a:lnSpc>
                <a:spcPct val="130000"/>
              </a:lnSpc>
              <a:spcBef>
                <a:spcPts val="1000"/>
              </a:spcBef>
              <a:spcAft>
                <a:spcPts val="0"/>
              </a:spcAft>
              <a:buClrTx/>
              <a:buSzTx/>
              <a:buFont typeface="Wingdings" panose="05000000000000000000" charset="0"/>
              <a:buNone/>
            </a:pPr>
            <a:r>
              <a:rPr lang="en-US" altLang="zh-CN" sz="1800" dirty="0">
                <a:latin typeface="+mn-ea"/>
                <a:ea typeface="+mn-ea"/>
                <a:cs typeface="+mn-ea"/>
                <a:sym typeface="+mn-ea"/>
              </a:rPr>
              <a:t>	</a:t>
            </a:r>
            <a:r>
              <a:rPr lang="zh-CN" altLang="en-US" sz="1800" dirty="0">
                <a:latin typeface="+mn-ea"/>
                <a:ea typeface="+mn-ea"/>
                <a:cs typeface="+mn-ea"/>
                <a:sym typeface="+mn-ea"/>
              </a:rPr>
              <a:t>第七条：政府机关配置办公通用软件资产，应当遵循以下价格标准：（一）在采购计算机硬件时应当预装正版操作系统软件。预装的操作系统软件价格</a:t>
            </a:r>
            <a:r>
              <a:rPr lang="zh-CN" altLang="en-US" sz="1800" u="sng" dirty="0">
                <a:solidFill>
                  <a:srgbClr val="FF0000"/>
                </a:solidFill>
                <a:latin typeface="+mn-ea"/>
                <a:ea typeface="+mn-ea"/>
                <a:cs typeface="+mn-ea"/>
                <a:sym typeface="+mn-ea"/>
              </a:rPr>
              <a:t>不单独计算，并入计算机硬件价格，统一按办公设备购置费预算标准</a:t>
            </a:r>
            <a:r>
              <a:rPr lang="zh-CN" altLang="en-US" sz="1800" dirty="0">
                <a:latin typeface="+mn-ea"/>
                <a:ea typeface="+mn-ea"/>
                <a:cs typeface="+mn-ea"/>
                <a:sym typeface="+mn-ea"/>
              </a:rPr>
              <a:t>执行。（二）办公软件实行价格上限控制，根据国务院国资委的入围价格，企业的授权（许可）不高于</a:t>
            </a:r>
            <a:r>
              <a:rPr lang="en-US" altLang="zh-CN" sz="1800" dirty="0">
                <a:latin typeface="+mn-ea"/>
                <a:ea typeface="+mn-ea"/>
                <a:cs typeface="+mn-ea"/>
                <a:sym typeface="+mn-ea"/>
              </a:rPr>
              <a:t>1580</a:t>
            </a:r>
            <a:r>
              <a:rPr lang="zh-CN" altLang="en-US" sz="1800" dirty="0">
                <a:latin typeface="+mn-ea"/>
                <a:ea typeface="+mn-ea"/>
                <a:cs typeface="+mn-ea"/>
                <a:sym typeface="+mn-ea"/>
              </a:rPr>
              <a:t>元。</a:t>
            </a:r>
            <a:endParaRPr lang="zh-CN" altLang="en-US" sz="1800" dirty="0">
              <a:latin typeface="+mn-ea"/>
              <a:ea typeface="+mn-ea"/>
              <a:cs typeface="+mn-ea"/>
            </a:endParaRPr>
          </a:p>
          <a:p>
            <a:pPr marL="285750" lvl="0" indent="-285750" algn="l" fontAlgn="ctr">
              <a:lnSpc>
                <a:spcPct val="130000"/>
              </a:lnSpc>
              <a:spcBef>
                <a:spcPts val="1000"/>
              </a:spcBef>
              <a:spcAft>
                <a:spcPts val="0"/>
              </a:spcAft>
              <a:buSzPct val="100000"/>
              <a:buFont typeface="Wingdings" panose="05000000000000000000" charset="0"/>
              <a:buChar char="l"/>
            </a:pPr>
            <a:endParaRPr lang="zh-CN" altLang="en-US" sz="1600" dirty="0" smtClean="0">
              <a:latin typeface="+mn-ea"/>
              <a:ea typeface="+mn-ea"/>
              <a:cs typeface="+mn-ea"/>
              <a:sym typeface="+mn-ea"/>
            </a:endParaRPr>
          </a:p>
        </p:txBody>
      </p:sp>
      <p:sp>
        <p:nvSpPr>
          <p:cNvPr id="1048724" name="文本框 20"/>
          <p:cNvSpPr txBox="1"/>
          <p:nvPr>
            <p:custDataLst>
              <p:tags r:id="rId3"/>
            </p:custDataLst>
          </p:nvPr>
        </p:nvSpPr>
        <p:spPr>
          <a:xfrm>
            <a:off x="939800" y="419100"/>
            <a:ext cx="10972800" cy="593090"/>
          </a:xfrm>
          <a:prstGeom prst="rect">
            <a:avLst/>
          </a:prstGeom>
          <a:noFill/>
          <a:ln>
            <a:noFill/>
          </a:ln>
          <a:effectLst/>
        </p:spPr>
        <p:txBody>
          <a:bodyPr vert="horz" wrap="square" lIns="91440" tIns="45720" rIns="91440" bIns="45720" numCol="1" anchor="ctr" anchorCtr="0" compatLnSpc="1">
            <a:noAutofit/>
          </a:bodyPr>
          <a:lstStyle>
            <a:lvl1pPr fontAlgn="base">
              <a:spcBef>
                <a:spcPct val="0"/>
              </a:spcBef>
              <a:spcAft>
                <a:spcPct val="0"/>
              </a:spcAft>
              <a:defRPr baseline="0">
                <a:solidFill>
                  <a:schemeClr val="accent1">
                    <a:lumMod val="75000"/>
                  </a:schemeClr>
                </a:solidFill>
                <a:latin typeface="+mj-lt"/>
                <a:ea typeface="+mj-ea"/>
                <a:cs typeface="+mj-cs"/>
              </a:defRPr>
            </a:lvl1pPr>
            <a:lvl2pPr fontAlgn="base">
              <a:spcBef>
                <a:spcPct val="0"/>
              </a:spcBef>
              <a:spcAft>
                <a:spcPct val="0"/>
              </a:spcAft>
              <a:defRPr>
                <a:solidFill>
                  <a:schemeClr val="accent1"/>
                </a:solidFill>
                <a:latin typeface="Arial Black" panose="020B0A04020102020204" pitchFamily="34" charset="0"/>
                <a:ea typeface="微软雅黑" panose="020B0503020204020204" charset="-122"/>
                <a:cs typeface="宋体" panose="02010600030101010101" pitchFamily="2" charset="-122"/>
              </a:defRPr>
            </a:lvl2pPr>
            <a:lvl3pPr fontAlgn="base">
              <a:spcBef>
                <a:spcPct val="0"/>
              </a:spcBef>
              <a:spcAft>
                <a:spcPct val="0"/>
              </a:spcAft>
              <a:defRPr>
                <a:solidFill>
                  <a:schemeClr val="accent1"/>
                </a:solidFill>
                <a:latin typeface="Arial Black" panose="020B0A04020102020204" pitchFamily="34" charset="0"/>
                <a:ea typeface="微软雅黑" panose="020B0503020204020204" charset="-122"/>
                <a:cs typeface="宋体" panose="02010600030101010101" pitchFamily="2" charset="-122"/>
              </a:defRPr>
            </a:lvl3pPr>
            <a:lvl4pPr fontAlgn="base">
              <a:spcBef>
                <a:spcPct val="0"/>
              </a:spcBef>
              <a:spcAft>
                <a:spcPct val="0"/>
              </a:spcAft>
              <a:defRPr>
                <a:solidFill>
                  <a:schemeClr val="accent1"/>
                </a:solidFill>
                <a:latin typeface="Arial Black" panose="020B0A04020102020204" pitchFamily="34" charset="0"/>
                <a:ea typeface="微软雅黑" panose="020B0503020204020204" charset="-122"/>
                <a:cs typeface="宋体" panose="02010600030101010101" pitchFamily="2" charset="-122"/>
              </a:defRPr>
            </a:lvl4pPr>
            <a:lvl5pPr fontAlgn="base">
              <a:spcBef>
                <a:spcPct val="0"/>
              </a:spcBef>
              <a:spcAft>
                <a:spcPct val="0"/>
              </a:spcAft>
              <a:defRPr>
                <a:solidFill>
                  <a:schemeClr val="accent1"/>
                </a:solidFill>
                <a:latin typeface="Arial Black" panose="020B0A04020102020204" pitchFamily="34" charset="0"/>
                <a:ea typeface="微软雅黑" panose="020B0503020204020204" charset="-122"/>
                <a:cs typeface="宋体" panose="02010600030101010101" pitchFamily="2" charset="-122"/>
              </a:defRPr>
            </a:lvl5pPr>
            <a:lvl6pPr marL="457200" fontAlgn="base">
              <a:spcBef>
                <a:spcPct val="0"/>
              </a:spcBef>
              <a:spcAft>
                <a:spcPct val="0"/>
              </a:spcAft>
              <a:defRPr>
                <a:solidFill>
                  <a:schemeClr val="tx2"/>
                </a:solidFill>
                <a:latin typeface="Arial" panose="020B0604020202020204" pitchFamily="34" charset="0"/>
                <a:ea typeface="微软雅黑" panose="020B0503020204020204" charset="-122"/>
                <a:cs typeface="宋体" panose="02010600030101010101" pitchFamily="2" charset="-122"/>
              </a:defRPr>
            </a:lvl6pPr>
            <a:lvl7pPr marL="914400" fontAlgn="base">
              <a:spcBef>
                <a:spcPct val="0"/>
              </a:spcBef>
              <a:spcAft>
                <a:spcPct val="0"/>
              </a:spcAft>
              <a:defRPr>
                <a:solidFill>
                  <a:schemeClr val="tx2"/>
                </a:solidFill>
                <a:latin typeface="Arial" panose="020B0604020202020204" pitchFamily="34" charset="0"/>
                <a:ea typeface="微软雅黑" panose="020B0503020204020204" charset="-122"/>
                <a:cs typeface="宋体" panose="02010600030101010101" pitchFamily="2" charset="-122"/>
              </a:defRPr>
            </a:lvl7pPr>
            <a:lvl8pPr marL="1370965" fontAlgn="base">
              <a:spcBef>
                <a:spcPct val="0"/>
              </a:spcBef>
              <a:spcAft>
                <a:spcPct val="0"/>
              </a:spcAft>
              <a:defRPr>
                <a:solidFill>
                  <a:schemeClr val="tx2"/>
                </a:solidFill>
                <a:latin typeface="Arial" panose="020B0604020202020204" pitchFamily="34" charset="0"/>
                <a:ea typeface="微软雅黑" panose="020B0503020204020204" charset="-122"/>
                <a:cs typeface="宋体" panose="02010600030101010101" pitchFamily="2" charset="-122"/>
              </a:defRPr>
            </a:lvl8pPr>
            <a:lvl9pPr marL="1828165" fontAlgn="base">
              <a:spcBef>
                <a:spcPct val="0"/>
              </a:spcBef>
              <a:spcAft>
                <a:spcPct val="0"/>
              </a:spcAft>
              <a:defRPr>
                <a:solidFill>
                  <a:schemeClr val="tx2"/>
                </a:solidFill>
                <a:latin typeface="Arial" panose="020B0604020202020204" pitchFamily="34" charset="0"/>
                <a:ea typeface="微软雅黑" panose="020B0503020204020204" charset="-122"/>
                <a:cs typeface="宋体" panose="02010600030101010101" pitchFamily="2" charset="-122"/>
              </a:defRPr>
            </a:lvl9pPr>
          </a:lstStyle>
          <a:p>
            <a:pPr algn="l">
              <a:spcAft>
                <a:spcPts val="0"/>
              </a:spcAft>
            </a:pPr>
            <a:r>
              <a:rPr lang="zh-CN" altLang="en-US" sz="3200" dirty="0" smtClean="0">
                <a:solidFill>
                  <a:srgbClr val="C00000"/>
                </a:solidFill>
              </a:rPr>
              <a:t>软件正版化相关政策文件</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任意多边形 45"/>
          <p:cNvSpPr/>
          <p:nvPr>
            <p:custDataLst>
              <p:tags r:id="rId2"/>
            </p:custDataLst>
          </p:nvPr>
        </p:nvSpPr>
        <p:spPr bwMode="auto">
          <a:xfrm>
            <a:off x="376555" y="715010"/>
            <a:ext cx="11221720" cy="5993130"/>
          </a:xfrm>
          <a:custGeom>
            <a:avLst/>
            <a:gdLst>
              <a:gd name="T0" fmla="*/ 0 w 3456384"/>
              <a:gd name="T1" fmla="*/ 3054350 h 3882329"/>
              <a:gd name="T2" fmla="*/ 8794750 w 3456384"/>
              <a:gd name="T3" fmla="*/ 3054350 h 3882329"/>
              <a:gd name="T4" fmla="*/ 0 w 3456384"/>
              <a:gd name="T5" fmla="*/ 3054350 h 3882329"/>
              <a:gd name="T6" fmla="*/ 0 w 3456384"/>
              <a:gd name="T7" fmla="*/ 0 h 3882329"/>
              <a:gd name="T8" fmla="*/ 8794750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noFill/>
          <a:ln w="22225" cmpd="sng">
            <a:solidFill>
              <a:schemeClr val="accent1"/>
            </a:solidFill>
            <a:bevel/>
          </a:ln>
        </p:spPr>
        <p:txBody>
          <a:bodyPr wrap="square" lIns="0" tIns="71981" rIns="0" bIns="71981" anchor="t" anchorCtr="0"/>
          <a:lstStyle>
            <a:lvl1pPr>
              <a:defRPr>
                <a:solidFill>
                  <a:schemeClr val="tx1"/>
                </a:solidFill>
                <a:latin typeface="Calibri" panose="020F0502020204030204" charset="0"/>
                <a:ea typeface="幼圆" panose="02010509060101010101" pitchFamily="49" charset="-122"/>
              </a:defRPr>
            </a:lvl1pPr>
            <a:lvl2pPr marL="742950" indent="-285750">
              <a:defRPr>
                <a:solidFill>
                  <a:schemeClr val="tx1"/>
                </a:solidFill>
                <a:latin typeface="Calibri" panose="020F0502020204030204" charset="0"/>
                <a:ea typeface="幼圆" panose="02010509060101010101" pitchFamily="49" charset="-122"/>
              </a:defRPr>
            </a:lvl2pPr>
            <a:lvl3pPr marL="1143000" indent="-228600">
              <a:defRPr>
                <a:solidFill>
                  <a:schemeClr val="tx1"/>
                </a:solidFill>
                <a:latin typeface="Calibri" panose="020F0502020204030204" charset="0"/>
                <a:ea typeface="幼圆" panose="02010509060101010101" pitchFamily="49" charset="-122"/>
              </a:defRPr>
            </a:lvl3pPr>
            <a:lvl4pPr marL="1600200" indent="-228600">
              <a:defRPr>
                <a:solidFill>
                  <a:schemeClr val="tx1"/>
                </a:solidFill>
                <a:latin typeface="Calibri" panose="020F0502020204030204" charset="0"/>
                <a:ea typeface="幼圆" panose="02010509060101010101" pitchFamily="49" charset="-122"/>
              </a:defRPr>
            </a:lvl4pPr>
            <a:lvl5pPr marL="2057400" indent="-228600">
              <a:defRPr>
                <a:solidFill>
                  <a:schemeClr val="tx1"/>
                </a:solidFill>
                <a:latin typeface="Calibri" panose="020F050202020403020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9pPr>
          </a:lstStyle>
          <a:p>
            <a:pPr indent="0">
              <a:lnSpc>
                <a:spcPct val="180000"/>
              </a:lnSpc>
              <a:buClr>
                <a:schemeClr val="accent1"/>
              </a:buClr>
              <a:buSzTx/>
              <a:buNone/>
            </a:pPr>
            <a:r>
              <a:rPr lang="en-US" altLang="zh-CN" b="1" dirty="0" smtClean="0">
                <a:solidFill>
                  <a:srgbClr val="FF0000"/>
                </a:solidFill>
                <a:latin typeface="+mn-lt"/>
                <a:ea typeface="+mn-ea"/>
              </a:rPr>
              <a:t>3</a:t>
            </a:r>
            <a:r>
              <a:rPr lang="zh-CN" altLang="en-US" b="1" dirty="0" smtClean="0">
                <a:solidFill>
                  <a:srgbClr val="FF0000"/>
                </a:solidFill>
                <a:latin typeface="+mn-lt"/>
                <a:ea typeface="+mn-ea"/>
              </a:rPr>
              <a:t>、省版权局 财政厅 关于建立健全政府机关、企事业单位使用正版软件长效机制的通知（川版权〔201</a:t>
            </a:r>
            <a:r>
              <a:rPr lang="en-US" altLang="zh-CN" b="1" dirty="0" smtClean="0">
                <a:solidFill>
                  <a:srgbClr val="FF0000"/>
                </a:solidFill>
                <a:latin typeface="+mn-lt"/>
                <a:ea typeface="+mn-ea"/>
              </a:rPr>
              <a:t>6</a:t>
            </a:r>
            <a:r>
              <a:rPr lang="zh-CN" altLang="en-US" b="1" dirty="0" smtClean="0">
                <a:solidFill>
                  <a:srgbClr val="FF0000"/>
                </a:solidFill>
                <a:latin typeface="+mn-lt"/>
                <a:ea typeface="+mn-ea"/>
              </a:rPr>
              <a:t>〕</a:t>
            </a:r>
            <a:r>
              <a:rPr lang="en-US" altLang="zh-CN" b="1" dirty="0" smtClean="0">
                <a:solidFill>
                  <a:srgbClr val="FF0000"/>
                </a:solidFill>
                <a:latin typeface="+mn-lt"/>
                <a:ea typeface="+mn-ea"/>
              </a:rPr>
              <a:t>8</a:t>
            </a:r>
            <a:r>
              <a:rPr lang="zh-CN" altLang="en-US" b="1" dirty="0" smtClean="0">
                <a:solidFill>
                  <a:srgbClr val="FF0000"/>
                </a:solidFill>
                <a:latin typeface="+mn-lt"/>
                <a:ea typeface="+mn-ea"/>
              </a:rPr>
              <a:t>号）</a:t>
            </a:r>
            <a:r>
              <a:rPr lang="zh-CN" altLang="en-US" sz="1600" dirty="0" smtClean="0">
                <a:solidFill>
                  <a:srgbClr val="C00000"/>
                </a:solidFill>
                <a:latin typeface="+mn-lt"/>
                <a:ea typeface="+mn-ea"/>
              </a:rPr>
              <a:t>    </a:t>
            </a:r>
            <a:r>
              <a:rPr lang="en-US" altLang="zh-CN" sz="1600" dirty="0" smtClean="0">
                <a:solidFill>
                  <a:srgbClr val="C00000"/>
                </a:solidFill>
                <a:latin typeface="+mn-lt"/>
                <a:ea typeface="+mn-ea"/>
              </a:rPr>
              <a:t>    </a:t>
            </a:r>
            <a:r>
              <a:rPr lang="zh-CN" altLang="en-US" sz="1600" dirty="0" smtClean="0">
                <a:latin typeface="+mn-lt"/>
                <a:ea typeface="+mn-ea"/>
                <a:sym typeface="+mn-ea"/>
              </a:rPr>
              <a:t>第一条：加强政府采购正版软件管理</a:t>
            </a:r>
          </a:p>
          <a:p>
            <a:pPr indent="0">
              <a:lnSpc>
                <a:spcPct val="180000"/>
              </a:lnSpc>
              <a:buClr>
                <a:schemeClr val="accent1"/>
              </a:buClr>
              <a:buSzTx/>
              <a:buNone/>
            </a:pPr>
            <a:r>
              <a:rPr lang="zh-CN" altLang="en-US" sz="1600" dirty="0">
                <a:latin typeface="+mn-lt"/>
                <a:ea typeface="+mn-ea"/>
                <a:sym typeface="+mn-ea"/>
              </a:rPr>
              <a:t> </a:t>
            </a:r>
            <a:r>
              <a:rPr lang="zh-CN" altLang="en-US" sz="1600" dirty="0" smtClean="0">
                <a:latin typeface="+mn-lt"/>
                <a:ea typeface="+mn-ea"/>
                <a:sym typeface="+mn-ea"/>
              </a:rPr>
              <a:t>          各级著作权行政管理部门负责归集次年通用软件的采购需求，涉及进口软件采购的，应按照政府采购进口产品管理规定执行，方可纳入政府采购进口产品清单管理。</a:t>
            </a:r>
          </a:p>
          <a:p>
            <a:pPr indent="0">
              <a:lnSpc>
                <a:spcPct val="180000"/>
              </a:lnSpc>
              <a:buClr>
                <a:schemeClr val="accent1"/>
              </a:buClr>
              <a:buSzTx/>
              <a:buNone/>
            </a:pPr>
            <a:r>
              <a:rPr lang="zh-CN" altLang="en-US" sz="1600" dirty="0" smtClean="0">
                <a:latin typeface="+mn-lt"/>
                <a:ea typeface="+mn-ea"/>
                <a:sym typeface="+mn-ea"/>
              </a:rPr>
              <a:t> 第二条：规范正版软件使用及资产管理</a:t>
            </a:r>
          </a:p>
          <a:p>
            <a:pPr indent="0">
              <a:lnSpc>
                <a:spcPct val="180000"/>
              </a:lnSpc>
              <a:buClr>
                <a:schemeClr val="accent1"/>
              </a:buClr>
              <a:buSzTx/>
              <a:buNone/>
            </a:pPr>
            <a:r>
              <a:rPr lang="zh-CN" altLang="en-US" sz="1600" dirty="0">
                <a:latin typeface="+mn-lt"/>
                <a:ea typeface="+mn-ea"/>
                <a:sym typeface="+mn-ea"/>
              </a:rPr>
              <a:t> </a:t>
            </a:r>
            <a:r>
              <a:rPr lang="zh-CN" altLang="en-US" sz="1600" dirty="0" smtClean="0">
                <a:latin typeface="+mn-lt"/>
                <a:ea typeface="+mn-ea"/>
                <a:sym typeface="+mn-ea"/>
              </a:rPr>
              <a:t>          各单位要规范软件使用管理，禁止使用未经授权和未经软件产业主管部门登记备案的软件，机关和企事业单位工作人员所使用的</a:t>
            </a:r>
            <a:r>
              <a:rPr lang="zh-CN" altLang="en-US" sz="1600" u="sng" dirty="0" smtClean="0">
                <a:solidFill>
                  <a:srgbClr val="FF0000"/>
                </a:solidFill>
                <a:latin typeface="+mn-lt"/>
                <a:ea typeface="+mn-ea"/>
                <a:sym typeface="+mn-ea"/>
              </a:rPr>
              <a:t>办公通用软件版本要与授权版本严格一致</a:t>
            </a:r>
            <a:r>
              <a:rPr lang="zh-CN" altLang="en-US" sz="1600" dirty="0" smtClean="0">
                <a:latin typeface="+mn-lt"/>
                <a:ea typeface="+mn-ea"/>
                <a:sym typeface="+mn-ea"/>
              </a:rPr>
              <a:t>，不得随意在计算机办公设备中安装或卸载软件。</a:t>
            </a:r>
          </a:p>
          <a:p>
            <a:pPr indent="0">
              <a:lnSpc>
                <a:spcPct val="180000"/>
              </a:lnSpc>
              <a:buClr>
                <a:schemeClr val="accent1"/>
              </a:buClr>
              <a:buSzTx/>
              <a:buNone/>
            </a:pPr>
            <a:r>
              <a:rPr lang="zh-CN" altLang="en-US" sz="1600" dirty="0">
                <a:latin typeface="+mn-lt"/>
                <a:ea typeface="+mn-ea"/>
                <a:sym typeface="+mn-ea"/>
              </a:rPr>
              <a:t> </a:t>
            </a:r>
            <a:r>
              <a:rPr lang="zh-CN" altLang="en-US" sz="1600" dirty="0" smtClean="0">
                <a:latin typeface="+mn-lt"/>
                <a:ea typeface="+mn-ea"/>
                <a:sym typeface="+mn-ea"/>
              </a:rPr>
              <a:t>          购买的软件要与安装使用的软件相一致，</a:t>
            </a:r>
            <a:r>
              <a:rPr lang="zh-CN" altLang="en-US" sz="1600" u="sng" dirty="0" smtClean="0">
                <a:solidFill>
                  <a:srgbClr val="FF0000"/>
                </a:solidFill>
                <a:latin typeface="+mn-lt"/>
                <a:ea typeface="+mn-ea"/>
                <a:sym typeface="+mn-ea"/>
              </a:rPr>
              <a:t>对存在使用盗版软件的行为要进行通报和责任追究</a:t>
            </a:r>
            <a:r>
              <a:rPr lang="zh-CN" altLang="en-US" sz="1600" dirty="0" smtClean="0">
                <a:latin typeface="+mn-lt"/>
                <a:ea typeface="+mn-ea"/>
                <a:sym typeface="+mn-ea"/>
              </a:rPr>
              <a:t>。</a:t>
            </a:r>
            <a:endParaRPr lang="zh-CN" altLang="en-US" sz="1200" dirty="0" smtClean="0">
              <a:latin typeface="+mn-lt"/>
              <a:ea typeface="+mn-ea"/>
              <a:sym typeface="+mn-ea"/>
            </a:endParaRPr>
          </a:p>
          <a:p>
            <a:pPr indent="0">
              <a:lnSpc>
                <a:spcPct val="170000"/>
              </a:lnSpc>
              <a:buClr>
                <a:schemeClr val="accent1"/>
              </a:buClr>
              <a:buSzTx/>
              <a:buNone/>
            </a:pPr>
            <a:r>
              <a:rPr lang="zh-CN" altLang="en-US" sz="1600" dirty="0" smtClean="0">
                <a:latin typeface="+mn-lt"/>
                <a:ea typeface="+mn-ea"/>
                <a:sym typeface="+mn-ea"/>
              </a:rPr>
              <a:t> 第三条：完善正版软件预算资金管理</a:t>
            </a:r>
          </a:p>
          <a:p>
            <a:pPr indent="0">
              <a:lnSpc>
                <a:spcPct val="170000"/>
              </a:lnSpc>
              <a:buClr>
                <a:schemeClr val="accent1"/>
              </a:buClr>
              <a:buSzTx/>
              <a:buNone/>
            </a:pPr>
            <a:r>
              <a:rPr lang="zh-CN" altLang="en-US" sz="1600" dirty="0" smtClean="0">
                <a:latin typeface="+mn-lt"/>
                <a:ea typeface="+mn-ea"/>
              </a:rPr>
              <a:t>           各级政府机关（包括政府机关以外财政供给的</a:t>
            </a:r>
            <a:r>
              <a:rPr lang="zh-CN" altLang="en-US" sz="1600" u="sng" dirty="0" smtClean="0">
                <a:solidFill>
                  <a:srgbClr val="FF0000"/>
                </a:solidFill>
                <a:latin typeface="+mn-lt"/>
                <a:ea typeface="+mn-ea"/>
              </a:rPr>
              <a:t>国家机关、企事业单位</a:t>
            </a:r>
            <a:r>
              <a:rPr lang="zh-CN" altLang="en-US" sz="1600" dirty="0" smtClean="0">
                <a:latin typeface="+mn-lt"/>
                <a:ea typeface="+mn-ea"/>
              </a:rPr>
              <a:t>、人民团体和免于登记的社会团体，下同）要按照</a:t>
            </a:r>
            <a:r>
              <a:rPr lang="zh-CN" altLang="en-US" sz="1600" u="sng" dirty="0" smtClean="0">
                <a:latin typeface="+mn-lt"/>
                <a:ea typeface="+mn-ea"/>
              </a:rPr>
              <a:t>勤俭节约、</a:t>
            </a:r>
            <a:r>
              <a:rPr lang="zh-CN" altLang="en-US" sz="1600" u="sng" dirty="0" smtClean="0">
                <a:solidFill>
                  <a:srgbClr val="FF0000"/>
                </a:solidFill>
                <a:latin typeface="+mn-lt"/>
                <a:ea typeface="+mn-ea"/>
              </a:rPr>
              <a:t>自主可控、信息安全</a:t>
            </a:r>
            <a:r>
              <a:rPr lang="zh-CN" altLang="en-US" sz="1600" u="sng" dirty="0" smtClean="0">
                <a:latin typeface="+mn-lt"/>
                <a:ea typeface="+mn-ea"/>
              </a:rPr>
              <a:t>的原则</a:t>
            </a:r>
            <a:r>
              <a:rPr lang="zh-CN" altLang="en-US" sz="1600" dirty="0" smtClean="0">
                <a:latin typeface="+mn-lt"/>
                <a:ea typeface="+mn-ea"/>
              </a:rPr>
              <a:t>，充分考虑实际工作需要和软件性价比、安全性及售后服务等因素，</a:t>
            </a:r>
            <a:r>
              <a:rPr lang="zh-CN" altLang="en-US" sz="1600" u="sng" dirty="0" smtClean="0">
                <a:solidFill>
                  <a:srgbClr val="FF0000"/>
                </a:solidFill>
                <a:latin typeface="+mn-lt"/>
                <a:ea typeface="+mn-ea"/>
              </a:rPr>
              <a:t>优先购买具有自主知识产权的国产软件</a:t>
            </a:r>
            <a:r>
              <a:rPr lang="zh-CN" altLang="en-US" sz="1600" u="sng" dirty="0" smtClean="0">
                <a:latin typeface="+mn-lt"/>
                <a:ea typeface="+mn-ea"/>
              </a:rPr>
              <a:t>，科学合理制定软件采购年度计划，编制政府采购预算</a:t>
            </a:r>
            <a:r>
              <a:rPr lang="zh-CN" altLang="en-US" sz="1600" dirty="0" smtClean="0">
                <a:latin typeface="+mn-lt"/>
                <a:ea typeface="+mn-ea"/>
              </a:rPr>
              <a:t>。</a:t>
            </a:r>
          </a:p>
          <a:p>
            <a:pPr indent="0">
              <a:lnSpc>
                <a:spcPct val="170000"/>
              </a:lnSpc>
              <a:buClr>
                <a:schemeClr val="accent1"/>
              </a:buClr>
              <a:buSzTx/>
              <a:buNone/>
            </a:pPr>
            <a:r>
              <a:rPr lang="zh-CN" altLang="en-US" sz="1600" dirty="0">
                <a:latin typeface="+mn-lt"/>
                <a:ea typeface="+mn-ea"/>
              </a:rPr>
              <a:t> </a:t>
            </a:r>
            <a:r>
              <a:rPr lang="zh-CN" altLang="en-US" sz="1600" dirty="0" smtClean="0">
                <a:latin typeface="+mn-lt"/>
                <a:ea typeface="+mn-ea"/>
              </a:rPr>
              <a:t>          各单位财务部门应当将软件采购经费纳入本年度财政预算。</a:t>
            </a:r>
          </a:p>
        </p:txBody>
      </p:sp>
      <p:sp>
        <p:nvSpPr>
          <p:cNvPr id="1048726" name="文本框 20"/>
          <p:cNvSpPr txBox="1"/>
          <p:nvPr>
            <p:custDataLst>
              <p:tags r:id="rId3"/>
            </p:custDataLst>
          </p:nvPr>
        </p:nvSpPr>
        <p:spPr>
          <a:xfrm>
            <a:off x="1191098" y="132716"/>
            <a:ext cx="10973117" cy="576263"/>
          </a:xfrm>
          <a:prstGeom prst="rect">
            <a:avLst/>
          </a:prstGeom>
          <a:noFill/>
          <a:ln>
            <a:noFill/>
          </a:ln>
          <a:effectLst/>
        </p:spPr>
        <p:txBody>
          <a:bodyPr vert="horz" wrap="square" lIns="91440" tIns="45720" rIns="91440" bIns="45720" numCol="1" anchor="ctr" anchorCtr="0" compatLnSpc="1">
            <a:noAutofit/>
          </a:bodyPr>
          <a:lstStyle>
            <a:lvl1pPr fontAlgn="base">
              <a:spcBef>
                <a:spcPct val="0"/>
              </a:spcBef>
              <a:spcAft>
                <a:spcPct val="0"/>
              </a:spcAft>
              <a:defRPr baseline="0">
                <a:solidFill>
                  <a:schemeClr val="accent1">
                    <a:lumMod val="75000"/>
                  </a:schemeClr>
                </a:solidFill>
                <a:latin typeface="+mj-lt"/>
                <a:ea typeface="+mj-ea"/>
                <a:cs typeface="+mj-cs"/>
              </a:defRPr>
            </a:lvl1pPr>
            <a:lvl2pPr fontAlgn="base">
              <a:spcBef>
                <a:spcPct val="0"/>
              </a:spcBef>
              <a:spcAft>
                <a:spcPct val="0"/>
              </a:spcAft>
              <a:defRPr>
                <a:solidFill>
                  <a:schemeClr val="accent1"/>
                </a:solidFill>
                <a:latin typeface="Arial Black" panose="020B0A04020102020204" pitchFamily="34" charset="0"/>
                <a:ea typeface="微软雅黑" panose="020B0503020204020204" charset="-122"/>
                <a:cs typeface="宋体" panose="02010600030101010101" pitchFamily="2" charset="-122"/>
              </a:defRPr>
            </a:lvl2pPr>
            <a:lvl3pPr fontAlgn="base">
              <a:spcBef>
                <a:spcPct val="0"/>
              </a:spcBef>
              <a:spcAft>
                <a:spcPct val="0"/>
              </a:spcAft>
              <a:defRPr>
                <a:solidFill>
                  <a:schemeClr val="accent1"/>
                </a:solidFill>
                <a:latin typeface="Arial Black" panose="020B0A04020102020204" pitchFamily="34" charset="0"/>
                <a:ea typeface="微软雅黑" panose="020B0503020204020204" charset="-122"/>
                <a:cs typeface="宋体" panose="02010600030101010101" pitchFamily="2" charset="-122"/>
              </a:defRPr>
            </a:lvl3pPr>
            <a:lvl4pPr fontAlgn="base">
              <a:spcBef>
                <a:spcPct val="0"/>
              </a:spcBef>
              <a:spcAft>
                <a:spcPct val="0"/>
              </a:spcAft>
              <a:defRPr>
                <a:solidFill>
                  <a:schemeClr val="accent1"/>
                </a:solidFill>
                <a:latin typeface="Arial Black" panose="020B0A04020102020204" pitchFamily="34" charset="0"/>
                <a:ea typeface="微软雅黑" panose="020B0503020204020204" charset="-122"/>
                <a:cs typeface="宋体" panose="02010600030101010101" pitchFamily="2" charset="-122"/>
              </a:defRPr>
            </a:lvl4pPr>
            <a:lvl5pPr fontAlgn="base">
              <a:spcBef>
                <a:spcPct val="0"/>
              </a:spcBef>
              <a:spcAft>
                <a:spcPct val="0"/>
              </a:spcAft>
              <a:defRPr>
                <a:solidFill>
                  <a:schemeClr val="accent1"/>
                </a:solidFill>
                <a:latin typeface="Arial Black" panose="020B0A04020102020204" pitchFamily="34" charset="0"/>
                <a:ea typeface="微软雅黑" panose="020B0503020204020204" charset="-122"/>
                <a:cs typeface="宋体" panose="02010600030101010101" pitchFamily="2" charset="-122"/>
              </a:defRPr>
            </a:lvl5pPr>
            <a:lvl6pPr marL="457200" fontAlgn="base">
              <a:spcBef>
                <a:spcPct val="0"/>
              </a:spcBef>
              <a:spcAft>
                <a:spcPct val="0"/>
              </a:spcAft>
              <a:defRPr>
                <a:solidFill>
                  <a:schemeClr val="tx2"/>
                </a:solidFill>
                <a:latin typeface="Arial" panose="020B0604020202020204" pitchFamily="34" charset="0"/>
                <a:ea typeface="微软雅黑" panose="020B0503020204020204" charset="-122"/>
                <a:cs typeface="宋体" panose="02010600030101010101" pitchFamily="2" charset="-122"/>
              </a:defRPr>
            </a:lvl6pPr>
            <a:lvl7pPr marL="914400" fontAlgn="base">
              <a:spcBef>
                <a:spcPct val="0"/>
              </a:spcBef>
              <a:spcAft>
                <a:spcPct val="0"/>
              </a:spcAft>
              <a:defRPr>
                <a:solidFill>
                  <a:schemeClr val="tx2"/>
                </a:solidFill>
                <a:latin typeface="Arial" panose="020B0604020202020204" pitchFamily="34" charset="0"/>
                <a:ea typeface="微软雅黑" panose="020B0503020204020204" charset="-122"/>
                <a:cs typeface="宋体" panose="02010600030101010101" pitchFamily="2" charset="-122"/>
              </a:defRPr>
            </a:lvl7pPr>
            <a:lvl8pPr marL="1370965" fontAlgn="base">
              <a:spcBef>
                <a:spcPct val="0"/>
              </a:spcBef>
              <a:spcAft>
                <a:spcPct val="0"/>
              </a:spcAft>
              <a:defRPr>
                <a:solidFill>
                  <a:schemeClr val="tx2"/>
                </a:solidFill>
                <a:latin typeface="Arial" panose="020B0604020202020204" pitchFamily="34" charset="0"/>
                <a:ea typeface="微软雅黑" panose="020B0503020204020204" charset="-122"/>
                <a:cs typeface="宋体" panose="02010600030101010101" pitchFamily="2" charset="-122"/>
              </a:defRPr>
            </a:lvl8pPr>
            <a:lvl9pPr marL="1828165" fontAlgn="base">
              <a:spcBef>
                <a:spcPct val="0"/>
              </a:spcBef>
              <a:spcAft>
                <a:spcPct val="0"/>
              </a:spcAft>
              <a:defRPr>
                <a:solidFill>
                  <a:schemeClr val="tx2"/>
                </a:solidFill>
                <a:latin typeface="Arial" panose="020B0604020202020204" pitchFamily="34" charset="0"/>
                <a:ea typeface="微软雅黑" panose="020B0503020204020204" charset="-122"/>
                <a:cs typeface="宋体" panose="02010600030101010101" pitchFamily="2" charset="-122"/>
              </a:defRPr>
            </a:lvl9pPr>
          </a:lstStyle>
          <a:p>
            <a:pPr algn="l">
              <a:spcAft>
                <a:spcPts val="0"/>
              </a:spcAft>
            </a:pPr>
            <a:r>
              <a:rPr lang="zh-CN" altLang="en-US" sz="3200" dirty="0" smtClean="0">
                <a:solidFill>
                  <a:srgbClr val="C00000"/>
                </a:solidFill>
              </a:rPr>
              <a:t>软件正版化相关政策文件</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6" name="标题 4"/>
          <p:cNvSpPr>
            <a:spLocks noGrp="1"/>
          </p:cNvSpPr>
          <p:nvPr>
            <p:ph type="title"/>
            <p:custDataLst>
              <p:tags r:id="rId2"/>
            </p:custDataLst>
          </p:nvPr>
        </p:nvSpPr>
        <p:spPr>
          <a:xfrm>
            <a:off x="2136140" y="1913255"/>
            <a:ext cx="8528685" cy="2212340"/>
          </a:xfrm>
        </p:spPr>
        <p:txBody>
          <a:bodyPr>
            <a:normAutofit/>
          </a:bodyPr>
          <a:lstStyle/>
          <a:p>
            <a:pPr algn="ctr"/>
            <a:r>
              <a:rPr lang="zh-CN" altLang="zh-CN">
                <a:ea typeface="微软雅黑" panose="020B0503020204020204" charset="-122"/>
                <a:sym typeface="+mn-ea"/>
              </a:rPr>
              <a:t>软件（正版、盗版）判定</a:t>
            </a:r>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14350"/>
            <a:ext cx="10515600" cy="1325563"/>
          </a:xfrm>
        </p:spPr>
        <p:txBody>
          <a:bodyPr/>
          <a:lstStyle/>
          <a:p>
            <a:r>
              <a:rPr lang="zh-CN" altLang="en-US"/>
              <a:t>预装操作系统软件鉴别方法</a:t>
            </a:r>
            <a:endParaRPr lang="en-US" altLang="zh-CN"/>
          </a:p>
        </p:txBody>
      </p:sp>
      <p:sp>
        <p:nvSpPr>
          <p:cNvPr id="3" name="内容占位符 2"/>
          <p:cNvSpPr>
            <a:spLocks noGrp="1"/>
          </p:cNvSpPr>
          <p:nvPr>
            <p:ph idx="1"/>
          </p:nvPr>
        </p:nvSpPr>
        <p:spPr>
          <a:xfrm>
            <a:off x="669882" y="1222383"/>
            <a:ext cx="10852237" cy="5388907"/>
          </a:xfrm>
        </p:spPr>
        <p:txBody>
          <a:bodyPr/>
          <a:lstStyle/>
          <a:p>
            <a:pPr marL="0" indent="0">
              <a:buNone/>
            </a:pPr>
            <a:r>
              <a:rPr lang="zh-CN" altLang="en-US" sz="2000"/>
              <a:t>一、检查操作系统版本</a:t>
            </a:r>
          </a:p>
          <a:p>
            <a:pPr>
              <a:buFont typeface="Wingdings" panose="05000000000000000000" charset="0"/>
              <a:buChar char="n"/>
            </a:pPr>
            <a:r>
              <a:rPr lang="en-US" altLang="zh-CN" sz="2400"/>
              <a:t>    </a:t>
            </a:r>
            <a:r>
              <a:rPr lang="zh-CN" altLang="en-US">
                <a:solidFill>
                  <a:schemeClr val="tx1"/>
                </a:solidFill>
              </a:rPr>
              <a:t> </a:t>
            </a:r>
            <a:r>
              <a:rPr lang="zh-CN" altLang="en-US" sz="1800">
                <a:solidFill>
                  <a:schemeClr val="tx1"/>
                </a:solidFill>
              </a:rPr>
              <a:t> 具体到家庭版、专业版。</a:t>
            </a:r>
            <a:endParaRPr lang="zh-CN" altLang="en-US" sz="1800"/>
          </a:p>
          <a:p>
            <a:pPr>
              <a:buFont typeface="Wingdings" panose="05000000000000000000" charset="0"/>
              <a:buChar char="n"/>
            </a:pPr>
            <a:r>
              <a:rPr lang="zh-CN" altLang="en-US" sz="2400"/>
              <a:t> </a:t>
            </a:r>
            <a:r>
              <a:rPr lang="zh-CN" altLang="en-US" sz="1800">
                <a:solidFill>
                  <a:srgbClr val="FF0000"/>
                </a:solidFill>
              </a:rPr>
              <a:t>  </a:t>
            </a:r>
            <a:r>
              <a:rPr lang="en-US" altLang="zh-CN" sz="1800">
                <a:solidFill>
                  <a:srgbClr val="FF0000"/>
                </a:solidFill>
              </a:rPr>
              <a:t>    Win8</a:t>
            </a:r>
            <a:r>
              <a:rPr lang="zh-CN" altLang="en-US" sz="1800">
                <a:solidFill>
                  <a:srgbClr val="FF0000"/>
                </a:solidFill>
              </a:rPr>
              <a:t>和</a:t>
            </a:r>
            <a:r>
              <a:rPr lang="en-US" altLang="zh-CN" sz="1800">
                <a:solidFill>
                  <a:srgbClr val="FF0000"/>
                </a:solidFill>
              </a:rPr>
              <a:t>Win10</a:t>
            </a:r>
            <a:r>
              <a:rPr lang="zh-CN" altLang="en-US" sz="1800">
                <a:solidFill>
                  <a:srgbClr val="FF0000"/>
                </a:solidFill>
              </a:rPr>
              <a:t>版本，出于安全考虑不得应用于涉密机器。</a:t>
            </a:r>
          </a:p>
          <a:p>
            <a:pPr>
              <a:buFont typeface="Wingdings" panose="05000000000000000000" charset="0"/>
              <a:buChar char="n"/>
            </a:pPr>
            <a:r>
              <a:rPr lang="en-US" altLang="zh-CN" sz="2400">
                <a:sym typeface="+mn-ea"/>
              </a:rPr>
              <a:t>     </a:t>
            </a:r>
            <a:r>
              <a:rPr sz="2400">
                <a:solidFill>
                  <a:schemeClr val="tx1"/>
                </a:solidFill>
                <a:sym typeface="+mn-ea"/>
              </a:rPr>
              <a:t> </a:t>
            </a:r>
            <a:r>
              <a:rPr sz="1800">
                <a:solidFill>
                  <a:schemeClr val="tx1"/>
                </a:solidFill>
                <a:sym typeface="+mn-ea"/>
              </a:rPr>
              <a:t>预装的操作系统版本为：</a:t>
            </a:r>
            <a:r>
              <a:rPr lang="en-US" altLang="zh-CN" sz="1800">
                <a:solidFill>
                  <a:schemeClr val="tx1"/>
                </a:solidFill>
                <a:sym typeface="+mn-ea"/>
              </a:rPr>
              <a:t>win7</a:t>
            </a:r>
            <a:r>
              <a:rPr sz="1800">
                <a:solidFill>
                  <a:schemeClr val="tx1"/>
                </a:solidFill>
                <a:sym typeface="+mn-ea"/>
              </a:rPr>
              <a:t>家庭版、</a:t>
            </a:r>
            <a:r>
              <a:rPr lang="en-US" altLang="zh-CN" sz="1800">
                <a:solidFill>
                  <a:schemeClr val="tx1"/>
                </a:solidFill>
                <a:sym typeface="+mn-ea"/>
              </a:rPr>
              <a:t>win7</a:t>
            </a:r>
            <a:r>
              <a:rPr sz="1800">
                <a:solidFill>
                  <a:schemeClr val="tx1"/>
                </a:solidFill>
                <a:sym typeface="+mn-ea"/>
              </a:rPr>
              <a:t>专业版、</a:t>
            </a:r>
            <a:r>
              <a:rPr lang="en-US" altLang="zh-CN" sz="1800">
                <a:solidFill>
                  <a:schemeClr val="tx1"/>
                </a:solidFill>
                <a:sym typeface="+mn-ea"/>
              </a:rPr>
              <a:t>win10</a:t>
            </a:r>
            <a:r>
              <a:rPr sz="1800">
                <a:solidFill>
                  <a:schemeClr val="tx1"/>
                </a:solidFill>
                <a:sym typeface="+mn-ea"/>
              </a:rPr>
              <a:t>专业版、</a:t>
            </a:r>
            <a:r>
              <a:rPr lang="en-US" altLang="zh-CN" sz="1800">
                <a:solidFill>
                  <a:schemeClr val="tx1"/>
                </a:solidFill>
                <a:sym typeface="+mn-ea"/>
              </a:rPr>
              <a:t>win10</a:t>
            </a:r>
            <a:r>
              <a:rPr sz="1800">
                <a:solidFill>
                  <a:schemeClr val="tx1"/>
                </a:solidFill>
                <a:sym typeface="+mn-ea"/>
              </a:rPr>
              <a:t>家庭中文版</a:t>
            </a:r>
          </a:p>
          <a:p>
            <a:pPr marL="0" indent="0">
              <a:buFont typeface="Wingdings" panose="05000000000000000000" charset="0"/>
              <a:buNone/>
            </a:pPr>
            <a:r>
              <a:rPr sz="1800">
                <a:solidFill>
                  <a:schemeClr val="tx1"/>
                </a:solidFill>
                <a:sym typeface="+mn-ea"/>
              </a:rPr>
              <a:t>以及</a:t>
            </a:r>
            <a:r>
              <a:rPr lang="en-US" altLang="zh-CN" sz="1800">
                <a:solidFill>
                  <a:schemeClr val="tx1"/>
                </a:solidFill>
                <a:sym typeface="+mn-ea"/>
              </a:rPr>
              <a:t>win11</a:t>
            </a:r>
            <a:r>
              <a:rPr sz="1800">
                <a:solidFill>
                  <a:schemeClr val="tx1"/>
                </a:solidFill>
                <a:sym typeface="+mn-ea"/>
              </a:rPr>
              <a:t>家庭中文版</a:t>
            </a:r>
          </a:p>
          <a:p>
            <a:pPr marL="0" indent="0">
              <a:buFont typeface="Wingdings" panose="05000000000000000000" charset="0"/>
              <a:buNone/>
            </a:pPr>
            <a:endParaRPr lang="zh-CN" altLang="en-US" sz="1800">
              <a:solidFill>
                <a:srgbClr val="FF0000"/>
              </a:solidFill>
            </a:endParaRPr>
          </a:p>
          <a:p>
            <a:pPr marL="0" indent="0">
              <a:buNone/>
            </a:pPr>
            <a:r>
              <a:rPr lang="zh-CN" altLang="en-US" sz="2000"/>
              <a:t>二、核对产品ID</a:t>
            </a:r>
          </a:p>
          <a:p>
            <a:pPr algn="l">
              <a:buFont typeface="Wingdings" panose="05000000000000000000" charset="0"/>
              <a:buChar char="n"/>
            </a:pPr>
            <a:r>
              <a:rPr lang="zh-CN" altLang="en-US" sz="2400"/>
              <a:t>  </a:t>
            </a:r>
            <a:r>
              <a:rPr lang="zh-CN" altLang="en-US" sz="1800"/>
              <a:t>   </a:t>
            </a:r>
            <a:r>
              <a:rPr lang="en-US" altLang="zh-CN" sz="1800"/>
              <a:t> </a:t>
            </a:r>
            <a:r>
              <a:rPr lang="zh-CN" altLang="en-US" sz="1800">
                <a:solidFill>
                  <a:schemeClr val="tx1"/>
                </a:solidFill>
              </a:rPr>
              <a:t>根据产品ID判断是否为OEM预装。</a:t>
            </a:r>
            <a:endParaRPr lang="zh-CN" altLang="en-US" sz="1800"/>
          </a:p>
          <a:p>
            <a:pPr algn="l">
              <a:buClrTx/>
              <a:buSzTx/>
              <a:buNone/>
            </a:pPr>
            <a:endParaRPr lang="zh-CN" altLang="en-US" sz="1800"/>
          </a:p>
          <a:p>
            <a:pPr marL="0" indent="0" algn="l">
              <a:buNone/>
            </a:pPr>
            <a:endParaRPr lang="zh-CN" altLang="en-US" sz="1800"/>
          </a:p>
        </p:txBody>
      </p:sp>
      <p:pic>
        <p:nvPicPr>
          <p:cNvPr id="9" name="图片 8"/>
          <p:cNvPicPr>
            <a:picLocks noChangeAspect="1"/>
          </p:cNvPicPr>
          <p:nvPr>
            <p:custDataLst>
              <p:tags r:id="rId2"/>
            </p:custDataLst>
          </p:nvPr>
        </p:nvPicPr>
        <p:blipFill>
          <a:blip r:embed="rId5"/>
          <a:stretch>
            <a:fillRect/>
          </a:stretch>
        </p:blipFill>
        <p:spPr>
          <a:xfrm>
            <a:off x="5749925" y="4036695"/>
            <a:ext cx="5327650" cy="2007870"/>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标题 1"/>
          <p:cNvSpPr>
            <a:spLocks noGrp="1"/>
          </p:cNvSpPr>
          <p:nvPr>
            <p:ph type="title"/>
          </p:nvPr>
        </p:nvSpPr>
        <p:spPr>
          <a:xfrm>
            <a:off x="838200" y="352425"/>
            <a:ext cx="10515600" cy="1325563"/>
          </a:xfrm>
        </p:spPr>
        <p:txBody>
          <a:bodyPr/>
          <a:lstStyle/>
          <a:p>
            <a:r>
              <a:rPr lang="zh-CN" altLang="en-US"/>
              <a:t>办公软件鉴别方法</a:t>
            </a:r>
            <a:endParaRPr lang="en-US" altLang="zh-CN"/>
          </a:p>
        </p:txBody>
      </p:sp>
      <p:sp>
        <p:nvSpPr>
          <p:cNvPr id="1048755" name="内容占位符 2"/>
          <p:cNvSpPr>
            <a:spLocks noGrp="1"/>
          </p:cNvSpPr>
          <p:nvPr>
            <p:ph idx="1"/>
          </p:nvPr>
        </p:nvSpPr>
        <p:spPr/>
        <p:txBody>
          <a:bodyPr/>
          <a:lstStyle/>
          <a:p>
            <a:pPr marL="0" indent="0">
              <a:buNone/>
            </a:pPr>
            <a:r>
              <a:rPr lang="zh-CN" altLang="en-US" sz="2000"/>
              <a:t>一、检查办公软件版本</a:t>
            </a:r>
          </a:p>
          <a:p>
            <a:pPr>
              <a:buFont typeface="Wingdings" panose="05000000000000000000" charset="0"/>
              <a:buChar char="n"/>
            </a:pPr>
            <a:r>
              <a:rPr lang="en-US" altLang="zh-CN" sz="2400"/>
              <a:t>   </a:t>
            </a:r>
            <a:r>
              <a:rPr lang="zh-CN" altLang="en-US"/>
              <a:t>  </a:t>
            </a:r>
            <a:r>
              <a:rPr lang="zh-CN" altLang="en-US" sz="1800">
                <a:solidFill>
                  <a:schemeClr val="tx1"/>
                </a:solidFill>
              </a:rPr>
              <a:t>具体到个人版、家庭版、校园版、抢鲜版、专业版等</a:t>
            </a:r>
            <a:r>
              <a:rPr lang="zh-CN" altLang="en-US" sz="1800"/>
              <a:t>。</a:t>
            </a:r>
          </a:p>
          <a:p>
            <a:pPr>
              <a:buFont typeface="Wingdings" panose="05000000000000000000" charset="0"/>
              <a:buChar char="n"/>
            </a:pPr>
            <a:r>
              <a:rPr lang="en-US" altLang="zh-CN" sz="2400"/>
              <a:t>    </a:t>
            </a:r>
            <a:r>
              <a:rPr lang="zh-CN" altLang="en-US" sz="1800"/>
              <a:t> </a:t>
            </a:r>
            <a:r>
              <a:rPr lang="zh-CN" altLang="en-US" sz="1800">
                <a:solidFill>
                  <a:srgbClr val="FF0000"/>
                </a:solidFill>
              </a:rPr>
              <a:t>个人、家庭、抢鲜版不得应用于机关及企事业单位。</a:t>
            </a:r>
          </a:p>
          <a:p>
            <a:pPr marL="0" indent="0">
              <a:buNone/>
            </a:pPr>
            <a:r>
              <a:rPr lang="zh-CN" altLang="en-US" sz="2000"/>
              <a:t>二、核对产品激活码</a:t>
            </a:r>
          </a:p>
          <a:p>
            <a:pPr algn="l">
              <a:buFont typeface="Wingdings" panose="05000000000000000000" charset="0"/>
              <a:buChar char="n"/>
            </a:pPr>
            <a:r>
              <a:rPr lang="en-US" altLang="zh-CN" sz="2400"/>
              <a:t>    </a:t>
            </a:r>
            <a:r>
              <a:rPr lang="zh-CN" altLang="en-US" sz="1800"/>
              <a:t> </a:t>
            </a:r>
            <a:r>
              <a:rPr lang="zh-CN" altLang="en-US" sz="1800">
                <a:solidFill>
                  <a:schemeClr val="tx1"/>
                </a:solidFill>
              </a:rPr>
              <a:t>根据采购授权书上的提供的激活码判断是否正版</a:t>
            </a:r>
            <a:r>
              <a:rPr lang="zh-CN" altLang="en-US" sz="1800"/>
              <a:t>。</a:t>
            </a:r>
          </a:p>
          <a:p>
            <a:pPr algn="l">
              <a:buNone/>
            </a:pPr>
            <a:r>
              <a:rPr lang="zh-CN" altLang="en-US" sz="2000">
                <a:sym typeface="+mn-ea"/>
              </a:rPr>
              <a:t>三、一台电脑请勿多装多套办公软件</a:t>
            </a:r>
          </a:p>
          <a:p>
            <a:pPr algn="l">
              <a:buClrTx/>
              <a:buSzTx/>
              <a:buFont typeface="Wingdings" panose="05000000000000000000" charset="0"/>
              <a:buChar char="n"/>
            </a:pPr>
            <a:r>
              <a:rPr lang="en-US" altLang="zh-CN" sz="2400">
                <a:sym typeface="+mn-ea"/>
              </a:rPr>
              <a:t>    </a:t>
            </a:r>
            <a:r>
              <a:rPr lang="zh-CN" altLang="en-US" sz="1800">
                <a:solidFill>
                  <a:schemeClr val="tx1"/>
                </a:solidFill>
                <a:sym typeface="+mn-ea"/>
              </a:rPr>
              <a:t>一台电脑一正一盗判定盗版。</a:t>
            </a:r>
            <a:endParaRPr lang="zh-CN" altLang="en-US" sz="1800"/>
          </a:p>
        </p:txBody>
      </p:sp>
      <p:pic>
        <p:nvPicPr>
          <p:cNvPr id="2097161" name="图片 3"/>
          <p:cNvPicPr>
            <a:picLocks noChangeAspect="1"/>
          </p:cNvPicPr>
          <p:nvPr/>
        </p:nvPicPr>
        <p:blipFill>
          <a:blip r:embed="rId4"/>
          <a:stretch>
            <a:fillRect/>
          </a:stretch>
        </p:blipFill>
        <p:spPr>
          <a:xfrm>
            <a:off x="7878445" y="952500"/>
            <a:ext cx="3042285" cy="3266440"/>
          </a:xfrm>
          <a:prstGeom prst="rect">
            <a:avLst/>
          </a:prstGeom>
        </p:spPr>
      </p:pic>
      <p:pic>
        <p:nvPicPr>
          <p:cNvPr id="2097162" name="图片 4"/>
          <p:cNvPicPr>
            <a:picLocks noChangeAspect="1"/>
          </p:cNvPicPr>
          <p:nvPr/>
        </p:nvPicPr>
        <p:blipFill>
          <a:blip r:embed="rId5"/>
          <a:stretch>
            <a:fillRect/>
          </a:stretch>
        </p:blipFill>
        <p:spPr>
          <a:xfrm>
            <a:off x="5389880" y="4518660"/>
            <a:ext cx="5190490" cy="1666875"/>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55645" y="97155"/>
            <a:ext cx="4724400" cy="2986405"/>
          </a:xfrm>
          <a:prstGeom prst="rect">
            <a:avLst/>
          </a:prstGeom>
        </p:spPr>
      </p:pic>
      <p:pic>
        <p:nvPicPr>
          <p:cNvPr id="5" name="图片 4"/>
          <p:cNvPicPr>
            <a:picLocks noChangeAspect="1"/>
          </p:cNvPicPr>
          <p:nvPr/>
        </p:nvPicPr>
        <p:blipFill>
          <a:blip r:embed="rId3"/>
          <a:stretch>
            <a:fillRect/>
          </a:stretch>
        </p:blipFill>
        <p:spPr>
          <a:xfrm>
            <a:off x="640080" y="3091815"/>
            <a:ext cx="10563225" cy="376618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f32e78c1-1322-4e09-a037-b4bf22cc1ecf"/>
  <p:tag name="COMMONDATA" val="eyJoZGlkIjoiMjY0NjA1NzQ2NTQyZmJjMjI5ZjBlOTA5ODc3OTc3MWE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4"/>
  <p:tag name="KSO_WM_UNIT_LAYERLEVEL" val="1"/>
  <p:tag name="KSO_WM_TAG_VERSION" val="1.0"/>
  <p:tag name="KSO_WM_BEAUTIFY_FLAG" val="#wm#"/>
  <p:tag name="KSO_WM_UNIT_TYPE" val="i"/>
  <p:tag name="KSO_WM_UNIT_INDEX" val="4"/>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5"/>
  <p:tag name="KSO_WM_UNIT_LAYERLEVEL" val="1"/>
  <p:tag name="KSO_WM_TAG_VERSION" val="1.0"/>
  <p:tag name="KSO_WM_BEAUTIFY_FLAG" val="#wm#"/>
  <p:tag name="KSO_WM_UNIT_TYPE" val="i"/>
  <p:tag name="KSO_WM_UNIT_INDEX" val="5"/>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6"/>
  <p:tag name="KSO_WM_UNIT_LAYERLEVEL" val="1"/>
  <p:tag name="KSO_WM_TAG_VERSION" val="1.0"/>
  <p:tag name="KSO_WM_BEAUTIFY_FLAG" val="#wm#"/>
  <p:tag name="KSO_WM_UNIT_TYPE" val="i"/>
  <p:tag name="KSO_WM_UNIT_INDEX" val="6"/>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7"/>
  <p:tag name="KSO_WM_UNIT_LAYERLEVEL" val="1"/>
  <p:tag name="KSO_WM_TAG_VERSION" val="1.0"/>
  <p:tag name="KSO_WM_BEAUTIFY_FLAG" val="#wm#"/>
  <p:tag name="KSO_WM_UNIT_TYPE" val="i"/>
  <p:tag name="KSO_WM_UNIT_INDEX" val="7"/>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i*1"/>
  <p:tag name="KSO_WM_UNIT_LAYERLEVEL" val="1"/>
  <p:tag name="KSO_WM_TAG_VERSION" val="1.0"/>
  <p:tag name="KSO_WM_BEAUTIFY_FLAG" val="#wm#"/>
  <p:tag name="KSO_WM_UNIT_TYPE" val="i"/>
  <p:tag name="KSO_WM_UNIT_INDEX" val="1"/>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i*2"/>
  <p:tag name="KSO_WM_UNIT_LAYERLEVEL" val="1"/>
  <p:tag name="KSO_WM_TAG_VERSION" val="1.0"/>
  <p:tag name="KSO_WM_BEAUTIFY_FLAG" val="#wm#"/>
  <p:tag name="KSO_WM_UNIT_TYPE" val="i"/>
  <p:tag name="KSO_WM_UNIT_INDEX"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7*i*3"/>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i*4"/>
  <p:tag name="KSO_WM_UNIT_LAYERLEVEL" val="1"/>
  <p:tag name="KSO_WM_TAG_VERSION" val="1.0"/>
  <p:tag name="KSO_WM_BEAUTIFY_FLAG" val="#wm#"/>
  <p:tag name="KSO_WM_UNIT_TYPE" val="i"/>
  <p:tag name="KSO_WM_UNIT_INDEX" val="4"/>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i*5"/>
  <p:tag name="KSO_WM_UNIT_LAYERLEVEL" val="1"/>
  <p:tag name="KSO_WM_TAG_VERSION" val="1.0"/>
  <p:tag name="KSO_WM_BEAUTIFY_FLAG" val="#wm#"/>
  <p:tag name="KSO_WM_UNIT_TYPE" val="i"/>
  <p:tag name="KSO_WM_UNIT_INDEX" val="5"/>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i*6"/>
  <p:tag name="KSO_WM_UNIT_LAYERLEVEL" val="1"/>
  <p:tag name="KSO_WM_TAG_VERSION" val="1.0"/>
  <p:tag name="KSO_WM_BEAUTIFY_FLAG" val="#wm#"/>
  <p:tag name="KSO_WM_UNIT_TYPE" val="i"/>
  <p:tag name="KSO_WM_UNIT_INDEX" val="6"/>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i*7"/>
  <p:tag name="KSO_WM_UNIT_LAYERLEVEL" val="1"/>
  <p:tag name="KSO_WM_TAG_VERSION" val="1.0"/>
  <p:tag name="KSO_WM_BEAUTIFY_FLAG" val="#wm#"/>
  <p:tag name="KSO_WM_UNIT_TYPE" val="i"/>
  <p:tag name="KSO_WM_UNIT_INDEX" val="7"/>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UNIT_TYPE" val="i"/>
  <p:tag name="KSO_WM_UNIT_INDEX" val="1"/>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1.0"/>
  <p:tag name="KSO_WM_BEAUTIFY_FLAG" val="#wm#"/>
  <p:tag name="KSO_WM_UNIT_TYPE" val="i"/>
  <p:tag name="KSO_WM_UNIT_INDEX"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8*i*3"/>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4"/>
  <p:tag name="KSO_WM_UNIT_LAYERLEVEL" val="1"/>
  <p:tag name="KSO_WM_TAG_VERSION" val="1.0"/>
  <p:tag name="KSO_WM_BEAUTIFY_FLAG" val="#wm#"/>
  <p:tag name="KSO_WM_UNIT_TYPE" val="i"/>
  <p:tag name="KSO_WM_UNIT_INDEX" val="4"/>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5"/>
  <p:tag name="KSO_WM_UNIT_LAYERLEVEL" val="1"/>
  <p:tag name="KSO_WM_TAG_VERSION" val="1.0"/>
  <p:tag name="KSO_WM_BEAUTIFY_FLAG" val="#wm#"/>
  <p:tag name="KSO_WM_UNIT_TYPE" val="i"/>
  <p:tag name="KSO_WM_UNIT_INDEX" val="5"/>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6"/>
  <p:tag name="KSO_WM_UNIT_LAYERLEVEL" val="1"/>
  <p:tag name="KSO_WM_TAG_VERSION" val="1.0"/>
  <p:tag name="KSO_WM_BEAUTIFY_FLAG" val="#wm#"/>
  <p:tag name="KSO_WM_UNIT_TYPE" val="i"/>
  <p:tag name="KSO_WM_UNIT_INDEX" val="6"/>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7"/>
  <p:tag name="KSO_WM_UNIT_LAYERLEVEL" val="1"/>
  <p:tag name="KSO_WM_TAG_VERSION" val="1.0"/>
  <p:tag name="KSO_WM_BEAUTIFY_FLAG" val="#wm#"/>
  <p:tag name="KSO_WM_UNIT_TYPE" val="i"/>
  <p:tag name="KSO_WM_UNIT_INDEX" val="7"/>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UNIT_TYPE" val="i"/>
  <p:tag name="KSO_WM_UNIT_INDEX" val="1"/>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BEAUTIFY_FLAG" val="#wm#"/>
  <p:tag name="KSO_WM_UNIT_TYPE" val="i"/>
  <p:tag name="KSO_WM_UNIT_INDEX"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9*i*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4"/>
  <p:tag name="KSO_WM_UNIT_LAYERLEVEL" val="1"/>
  <p:tag name="KSO_WM_TAG_VERSION" val="1.0"/>
  <p:tag name="KSO_WM_BEAUTIFY_FLAG" val="#wm#"/>
  <p:tag name="KSO_WM_UNIT_TYPE" val="i"/>
  <p:tag name="KSO_WM_UNIT_INDEX" val="4"/>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5"/>
  <p:tag name="KSO_WM_UNIT_LAYERLEVEL" val="1"/>
  <p:tag name="KSO_WM_TAG_VERSION" val="1.0"/>
  <p:tag name="KSO_WM_BEAUTIFY_FLAG" val="#wm#"/>
  <p:tag name="KSO_WM_UNIT_TYPE" val="i"/>
  <p:tag name="KSO_WM_UNIT_INDEX" val="5"/>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6"/>
  <p:tag name="KSO_WM_UNIT_LAYERLEVEL" val="1"/>
  <p:tag name="KSO_WM_TAG_VERSION" val="1.0"/>
  <p:tag name="KSO_WM_BEAUTIFY_FLAG" val="#wm#"/>
  <p:tag name="KSO_WM_UNIT_TYPE" val="i"/>
  <p:tag name="KSO_WM_UNIT_INDEX" val="6"/>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7"/>
  <p:tag name="KSO_WM_UNIT_LAYERLEVEL" val="1"/>
  <p:tag name="KSO_WM_TAG_VERSION" val="1.0"/>
  <p:tag name="KSO_WM_BEAUTIFY_FLAG" val="#wm#"/>
  <p:tag name="KSO_WM_UNIT_TYPE" val="i"/>
  <p:tag name="KSO_WM_UNIT_INDEX" val="7"/>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BEAUTIFY_FLAG" val="#wm#"/>
  <p:tag name="KSO_WM_UNIT_TYPE" val="i"/>
  <p:tag name="KSO_WM_UNIT_INDEX"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BEAUTIFY_FLAG" val="#wm#"/>
  <p:tag name="KSO_WM_UNIT_TYPE" val="i"/>
  <p:tag name="KSO_WM_UNIT_INDEX" val="2"/>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0*i*3"/>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4"/>
  <p:tag name="KSO_WM_UNIT_LAYERLEVEL" val="1"/>
  <p:tag name="KSO_WM_TAG_VERSION" val="1.0"/>
  <p:tag name="KSO_WM_BEAUTIFY_FLAG" val="#wm#"/>
  <p:tag name="KSO_WM_UNIT_TYPE" val="i"/>
  <p:tag name="KSO_WM_UNIT_INDEX" val="4"/>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5"/>
  <p:tag name="KSO_WM_UNIT_LAYERLEVEL" val="1"/>
  <p:tag name="KSO_WM_TAG_VERSION" val="1.0"/>
  <p:tag name="KSO_WM_BEAUTIFY_FLAG" val="#wm#"/>
  <p:tag name="KSO_WM_UNIT_TYPE" val="i"/>
  <p:tag name="KSO_WM_UNIT_INDEX" val="5"/>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6"/>
  <p:tag name="KSO_WM_UNIT_LAYERLEVEL" val="1"/>
  <p:tag name="KSO_WM_TAG_VERSION" val="1.0"/>
  <p:tag name="KSO_WM_BEAUTIFY_FLAG" val="#wm#"/>
  <p:tag name="KSO_WM_UNIT_TYPE" val="i"/>
  <p:tag name="KSO_WM_UNIT_INDEX" val="6"/>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7"/>
  <p:tag name="KSO_WM_UNIT_LAYERLEVEL" val="1"/>
  <p:tag name="KSO_WM_TAG_VERSION" val="1.0"/>
  <p:tag name="KSO_WM_BEAUTIFY_FLAG" val="#wm#"/>
  <p:tag name="KSO_WM_UNIT_TYPE" val="i"/>
  <p:tag name="KSO_WM_UNIT_INDEX" val="7"/>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9.xml><?xml version="1.0" encoding="utf-8"?>
<p:tagLst xmlns:a="http://schemas.openxmlformats.org/drawingml/2006/main" xmlns:r="http://schemas.openxmlformats.org/officeDocument/2006/relationships" xmlns:p="http://schemas.openxmlformats.org/presentationml/2006/main">
  <p:tag name="KSO_WM_SLIDE_ID" val="custom20193213_7"/>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193213"/>
  <p:tag name="KSO_WM_SLIDE_LAYOUT" val="a_b_e"/>
  <p:tag name="KSO_WM_SLIDE_LAYOUT_CNT" val="1_1_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193213_7*a*1"/>
  <p:tag name="KSO_WM_TEMPLATE_CATEGORY" val="custom"/>
  <p:tag name="KSO_WM_TEMPLATE_INDEX" val="20193213"/>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SLIDE_ID" val="custom20193213_7"/>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193213"/>
  <p:tag name="KSO_WM_SLIDE_LAYOUT" val="a_b_e"/>
  <p:tag name="KSO_WM_SLIDE_LAYOUT_CNT" val="1_1_1"/>
</p:tagLst>
</file>

<file path=ppt/tags/tag17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193213_7*a*1"/>
  <p:tag name="KSO_WM_TEMPLATE_CATEGORY" val="custom"/>
  <p:tag name="KSO_WM_TEMPLATE_INDEX" val="20193213"/>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1"/>
  <p:tag name="KSO_WM_TAG_VERSION" val="1.0"/>
  <p:tag name="KSO_WM_SLIDE_ID" val="custom160337_27"/>
  <p:tag name="KSO_WM_SLIDE_INDEX" val="27"/>
  <p:tag name="KSO_WM_SLIDE_ITEM_CNT" val="1"/>
  <p:tag name="KSO_WM_SLIDE_LAYOUT" val="a_f"/>
  <p:tag name="KSO_WM_SLIDE_LAYOUT_CNT" val="1_1"/>
  <p:tag name="KSO_WM_SLIDE_TYPE" val="text"/>
  <p:tag name="KSO_WM_BEAUTIFY_FLAG" val="#wm#"/>
  <p:tag name="KSO_WM_SLIDE_POSITION" val="134*129"/>
  <p:tag name="KSO_WM_SLIDE_SIZE" val="692*298"/>
  <p:tag name="MH_TYPE" val="#NeiR#"/>
  <p:tag name="MH_NUMBER" val="2"/>
  <p:tag name="MH_CATEGORY" val="#BingLLB#"/>
  <p:tag name="MH_LAYOUT" val="SubTitleDesc"/>
  <p:tag name="MH" val="20150921111904"/>
  <p:tag name="MH_LIBRARY" val="GRAPHIC"/>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7*f*1"/>
  <p:tag name="KSO_WM_UNIT_CLEAR" val="1"/>
  <p:tag name="KSO_WM_UNIT_LAYERLEVEL" val="1"/>
  <p:tag name="KSO_WM_UNIT_VALUE" val="152"/>
  <p:tag name="KSO_WM_UNIT_HIGHLIGHT" val="0"/>
  <p:tag name="KSO_WM_UNIT_COMPATIBLE" val="0"/>
  <p:tag name="KSO_WM_UNIT_PRESET_TEXT_INDEX" val="5"/>
  <p:tag name="KSO_WM_UNIT_PRESET_TEXT_LEN" val="232"/>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7*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1"/>
  <p:tag name="KSO_WM_TAG_VERSION" val="1.0"/>
  <p:tag name="KSO_WM_SLIDE_ID" val="custom160337_27"/>
  <p:tag name="KSO_WM_SLIDE_INDEX" val="27"/>
  <p:tag name="KSO_WM_SLIDE_ITEM_CNT" val="1"/>
  <p:tag name="KSO_WM_SLIDE_LAYOUT" val="a_f"/>
  <p:tag name="KSO_WM_SLIDE_LAYOUT_CNT" val="1_1"/>
  <p:tag name="KSO_WM_SLIDE_TYPE" val="text"/>
  <p:tag name="KSO_WM_BEAUTIFY_FLAG" val="#wm#"/>
  <p:tag name="KSO_WM_SLIDE_POSITION" val="134*129"/>
  <p:tag name="KSO_WM_SLIDE_SIZE" val="692*298"/>
  <p:tag name="MH_TYPE" val="#NeiR#"/>
  <p:tag name="MH_NUMBER" val="2"/>
  <p:tag name="MH_CATEGORY" val="#BingLLB#"/>
  <p:tag name="MH_LAYOUT" val="SubTitleDesc"/>
  <p:tag name="MH" val="20150921111904"/>
  <p:tag name="MH_LIBRARY" val="GRAPHIC"/>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7*f*1"/>
  <p:tag name="KSO_WM_UNIT_CLEAR" val="1"/>
  <p:tag name="KSO_WM_UNIT_LAYERLEVEL" val="1"/>
  <p:tag name="KSO_WM_UNIT_VALUE" val="152"/>
  <p:tag name="KSO_WM_UNIT_HIGHLIGHT" val="0"/>
  <p:tag name="KSO_WM_UNIT_COMPATIBLE" val="0"/>
  <p:tag name="KSO_WM_UNIT_PRESET_TEXT_INDEX" val="5"/>
  <p:tag name="KSO_WM_UNIT_PRESET_TEXT_LEN" val="232"/>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7*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1"/>
  <p:tag name="KSO_WM_TAG_VERSION" val="1.0"/>
  <p:tag name="KSO_WM_SLIDE_ID" val="custom160337_27"/>
  <p:tag name="KSO_WM_SLIDE_INDEX" val="27"/>
  <p:tag name="KSO_WM_SLIDE_ITEM_CNT" val="1"/>
  <p:tag name="KSO_WM_SLIDE_LAYOUT" val="a_f"/>
  <p:tag name="KSO_WM_SLIDE_LAYOUT_CNT" val="1_1"/>
  <p:tag name="KSO_WM_SLIDE_TYPE" val="text"/>
  <p:tag name="KSO_WM_BEAUTIFY_FLAG" val="#wm#"/>
  <p:tag name="KSO_WM_SLIDE_POSITION" val="134*129"/>
  <p:tag name="KSO_WM_SLIDE_SIZE" val="692*298"/>
  <p:tag name="MH_TYPE" val="#NeiR#"/>
  <p:tag name="MH_NUMBER" val="2"/>
  <p:tag name="MH_CATEGORY" val="#BingLLB#"/>
  <p:tag name="MH_LAYOUT" val="SubTitleDesc"/>
  <p:tag name="MH" val="20150921111904"/>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7*f*1"/>
  <p:tag name="KSO_WM_UNIT_CLEAR" val="1"/>
  <p:tag name="KSO_WM_UNIT_LAYERLEVEL" val="1"/>
  <p:tag name="KSO_WM_UNIT_VALUE" val="152"/>
  <p:tag name="KSO_WM_UNIT_HIGHLIGHT" val="0"/>
  <p:tag name="KSO_WM_UNIT_COMPATIBLE" val="0"/>
  <p:tag name="KSO_WM_UNIT_PRESET_TEXT_INDEX" val="5"/>
  <p:tag name="KSO_WM_UNIT_PRESET_TEXT_LEN" val="232"/>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7*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82.xml><?xml version="1.0" encoding="utf-8"?>
<p:tagLst xmlns:a="http://schemas.openxmlformats.org/drawingml/2006/main" xmlns:r="http://schemas.openxmlformats.org/officeDocument/2006/relationships" xmlns:p="http://schemas.openxmlformats.org/presentationml/2006/main">
  <p:tag name="KSO_WM_SLIDE_ID" val="custom20187308_3"/>
  <p:tag name="KSO_WM_SLIDE_TYPE" val="sectionTitle"/>
  <p:tag name="KSO_WM_SLIDE_SUBTYPE" val="pureTxt"/>
  <p:tag name="KSO_WM_SLIDE_ITEM_CNT" val="2"/>
  <p:tag name="KSO_WM_SLIDE_INDEX" val="3"/>
  <p:tag name="KSO_WM_TAG_VERSION" val="1.0"/>
  <p:tag name="KSO_WM_BEAUTIFY_FLAG" val="#wm#"/>
  <p:tag name="KSO_WM_TEMPLATE_CATEGORY" val="custom"/>
  <p:tag name="KSO_WM_TEMPLATE_INDEX" val="20187308"/>
  <p:tag name="KSO_WM_SLIDE_LAYOUT" val="a_b_e"/>
  <p:tag name="KSO_WM_SLIDE_LAYOUT_CNT" val="1_1_1"/>
</p:tagLst>
</file>

<file path=ppt/tags/tag1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UNIT_TYPE" val="a"/>
  <p:tag name="KSO_WM_UNIT_INDEX" val="1"/>
  <p:tag name="KSO_WM_UNIT_ID" val="custom20187308_3*a*1"/>
  <p:tag name="KSO_WM_UNIT_LAYERLEVEL" val="1"/>
  <p:tag name="KSO_WM_UNIT_VALUE" val="15"/>
  <p:tag name="KSO_WM_UNIT_ISCONTENTSTITLE" val="0"/>
  <p:tag name="KSO_WM_UNIT_HIGHLIGHT" val="0"/>
  <p:tag name="KSO_WM_UNIT_COMPATIBLE" val="0"/>
  <p:tag name="KSO_WM_UNIT_CLEAR" val="0"/>
  <p:tag name="KSO_WM_BEAUTIFY_FLAG" val="#wm#"/>
  <p:tag name="KSO_WM_TAG_VERSION" val="1.0"/>
  <p:tag name="KSO_WM_UNIT_PRESET_TEXT" val="LOREM IPSUM"/>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64417"/>
</p:tagLst>
</file>

<file path=ppt/tags/tag18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162,&quot;width&quot;:8390}"/>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64417"/>
</p:tagLst>
</file>

<file path=ppt/tags/tag1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1"/>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64417"/>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3213"/>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3213"/>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UNIT_TYPE" val="i"/>
  <p:tag name="KSO_WM_UNIT_INDEX"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TYPE" val="i"/>
  <p:tag name="KSO_WM_UNIT_INDEX" val="2"/>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8"/>
  <p:tag name="KSO_WM_TEMPLATE_SUBCATEGORY" val="0"/>
  <p:tag name="KSO_WM_TAG_VERSION" val="1.0"/>
  <p:tag name="KSO_WM_BEAUTIFY_FLAG" val="#wm#"/>
  <p:tag name="KSO_WM_TEMPLATE_CATEGORY" val="custom"/>
  <p:tag name="KSO_WM_TEMPLATE_INDEX" val="20193213"/>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BEAUTIFY_FLAG" val="#wm#"/>
  <p:tag name="KSO_WM_UNIT_TYPE" val="i"/>
  <p:tag name="KSO_WM_UNIT_INDEX" val="4"/>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BEAUTIFY_FLAG" val="#wm#"/>
  <p:tag name="KSO_WM_UNIT_TYPE" val="i"/>
  <p:tag name="KSO_WM_UNIT_INDEX" val="5"/>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BEAUTIFY_FLAG" val="#wm#"/>
  <p:tag name="KSO_WM_UNIT_TYPE" val="i"/>
  <p:tag name="KSO_WM_UNIT_INDEX" val="6"/>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BEAUTIFY_FLAG" val="#wm#"/>
  <p:tag name="KSO_WM_UNIT_TYPE" val="i"/>
  <p:tag name="KSO_WM_UNIT_INDEX" val="7"/>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TYPE" val="i"/>
  <p:tag name="KSO_WM_UNIT_INDEX"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BEAUTIFY_FLAG" val="#wm#"/>
  <p:tag name="KSO_WM_UNIT_TYPE" val="i"/>
  <p:tag name="KSO_WM_UNIT_INDEX"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5*i*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4"/>
  <p:tag name="KSO_WM_UNIT_LAYERLEVEL" val="1"/>
  <p:tag name="KSO_WM_TAG_VERSION" val="1.0"/>
  <p:tag name="KSO_WM_BEAUTIFY_FLAG" val="#wm#"/>
  <p:tag name="KSO_WM_UNIT_TYPE" val="i"/>
  <p:tag name="KSO_WM_UNIT_INDEX" val="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5"/>
  <p:tag name="KSO_WM_UNIT_LAYERLEVEL" val="1"/>
  <p:tag name="KSO_WM_TAG_VERSION" val="1.0"/>
  <p:tag name="KSO_WM_BEAUTIFY_FLAG" val="#wm#"/>
  <p:tag name="KSO_WM_UNIT_TYPE" val="i"/>
  <p:tag name="KSO_WM_UNIT_INDEX" val="5"/>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6"/>
  <p:tag name="KSO_WM_UNIT_LAYERLEVEL" val="1"/>
  <p:tag name="KSO_WM_TAG_VERSION" val="1.0"/>
  <p:tag name="KSO_WM_BEAUTIFY_FLAG" val="#wm#"/>
  <p:tag name="KSO_WM_UNIT_TYPE" val="i"/>
  <p:tag name="KSO_WM_UNIT_INDEX" val="6"/>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7"/>
  <p:tag name="KSO_WM_UNIT_LAYERLEVEL" val="1"/>
  <p:tag name="KSO_WM_TAG_VERSION" val="1.0"/>
  <p:tag name="KSO_WM_BEAUTIFY_FLAG" val="#wm#"/>
  <p:tag name="KSO_WM_UNIT_TYPE" val="i"/>
  <p:tag name="KSO_WM_UNIT_INDEX" val="7"/>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UNIT_TYPE" val="i"/>
  <p:tag name="KSO_WM_UNIT_INDEX" val="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BEAUTIFY_FLAG" val="#wm#"/>
  <p:tag name="KSO_WM_UNIT_TYPE" val="i"/>
  <p:tag name="KSO_WM_UNIT_INDEX" val="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6*i*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1.1.1.1.1.1.20193213">
      <a:dk1>
        <a:srgbClr val="000000"/>
      </a:dk1>
      <a:lt1>
        <a:sysClr val="window" lastClr="FFFFFF"/>
      </a:lt1>
      <a:dk2>
        <a:srgbClr val="E6EFE9"/>
      </a:dk2>
      <a:lt2>
        <a:srgbClr val="FFFFFF"/>
      </a:lt2>
      <a:accent1>
        <a:srgbClr val="3EA592"/>
      </a:accent1>
      <a:accent2>
        <a:srgbClr val="14879E"/>
      </a:accent2>
      <a:accent3>
        <a:srgbClr val="CED788"/>
      </a:accent3>
      <a:accent4>
        <a:srgbClr val="D7CD88"/>
      </a:accent4>
      <a:accent5>
        <a:srgbClr val="DAD5C7"/>
      </a:accent5>
      <a:accent6>
        <a:srgbClr val="E6D093"/>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vert="horz" lIns="91440" tIns="45720" rIns="91440" bIns="45720" rtlCol="0"/>
      <a:lstStyle>
        <a:defPPr fontAlgn="auto">
          <a:lnSpc>
            <a:spcPct val="150000"/>
          </a:lnSpc>
          <a:defRPr lang="zh-CN" altLang="en-US"/>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983</Words>
  <Application>Microsoft Office PowerPoint</Application>
  <PresentationFormat>宽屏</PresentationFormat>
  <Paragraphs>67</Paragraphs>
  <Slides>12</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汉仪旗黑-85S</vt:lpstr>
      <vt:lpstr>黑体</vt:lpstr>
      <vt:lpstr>宋体</vt:lpstr>
      <vt:lpstr>微软雅黑</vt:lpstr>
      <vt:lpstr>Arial</vt:lpstr>
      <vt:lpstr>Calibri</vt:lpstr>
      <vt:lpstr>Wingdings</vt:lpstr>
      <vt:lpstr>Office 主题​​</vt:lpstr>
      <vt:lpstr>广汉市人民医院 2022年软件正版化知识培训 2022年11月9日</vt:lpstr>
      <vt:lpstr>软件正版化相关政策 </vt:lpstr>
      <vt:lpstr>PowerPoint 演示文稿</vt:lpstr>
      <vt:lpstr>PowerPoint 演示文稿</vt:lpstr>
      <vt:lpstr>PowerPoint 演示文稿</vt:lpstr>
      <vt:lpstr>软件（正版、盗版）判定</vt:lpstr>
      <vt:lpstr>预装操作系统软件鉴别方法</vt:lpstr>
      <vt:lpstr>办公软件鉴别方法</vt:lpstr>
      <vt:lpstr>PowerPoint 演示文稿</vt:lpstr>
      <vt:lpstr>辨别正版软件授权书    －必须是软件著作权人出具的授权书（授权书是识别正版软件的标准要素，就像我们的身份证）</vt:lpstr>
      <vt:lpstr>杀毒软件鉴别方法</vt:lpstr>
      <vt:lpstr>安装相应软件</vt:lpstr>
    </vt:vector>
  </TitlesOfParts>
  <Company>ff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泸州市教育系统软件 正版化培训</dc:title>
  <dc:creator>Administrator</dc:creator>
  <cp:lastModifiedBy>office在线编辑</cp:lastModifiedBy>
  <cp:revision>7</cp:revision>
  <cp:lastPrinted>2023-12-14T12:16:23Z</cp:lastPrinted>
  <dcterms:created xsi:type="dcterms:W3CDTF">2023-10-26T10:17:00Z</dcterms:created>
  <dcterms:modified xsi:type="dcterms:W3CDTF">2023-12-14T12:16:52Z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21C75DC606D74872A5CA666F1FA2360F_13</vt:lpwstr>
  </property>
</Properties>
</file>